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8.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9.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0.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1.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2.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3.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4.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5.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6.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17.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18.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19.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94789" r:id="rId8"/>
    <p:sldMasterId id="2147494807" r:id="rId9"/>
    <p:sldMasterId id="2147495545" r:id="rId10"/>
    <p:sldMasterId id="2147496415" r:id="rId11"/>
    <p:sldMasterId id="2147496432" r:id="rId12"/>
    <p:sldMasterId id="2147496462" r:id="rId13"/>
    <p:sldMasterId id="2147496474" r:id="rId14"/>
    <p:sldMasterId id="2147496510" r:id="rId15"/>
    <p:sldMasterId id="2147496522" r:id="rId16"/>
    <p:sldMasterId id="2147496617" r:id="rId17"/>
    <p:sldMasterId id="2147496645" r:id="rId18"/>
    <p:sldMasterId id="2147496699" r:id="rId19"/>
    <p:sldMasterId id="2147496711" r:id="rId20"/>
    <p:sldMasterId id="2147496771" r:id="rId21"/>
    <p:sldMasterId id="2147496807" r:id="rId22"/>
    <p:sldMasterId id="2147496858" r:id="rId23"/>
    <p:sldMasterId id="2147496861" r:id="rId24"/>
    <p:sldMasterId id="2147496892" r:id="rId25"/>
    <p:sldMasterId id="2147496904" r:id="rId26"/>
    <p:sldMasterId id="2147496916" r:id="rId27"/>
  </p:sldMasterIdLst>
  <p:notesMasterIdLst>
    <p:notesMasterId r:id="rId55"/>
  </p:notesMasterIdLst>
  <p:sldIdLst>
    <p:sldId id="331" r:id="rId28"/>
    <p:sldId id="258" r:id="rId29"/>
    <p:sldId id="330" r:id="rId30"/>
    <p:sldId id="2708" r:id="rId31"/>
    <p:sldId id="980" r:id="rId32"/>
    <p:sldId id="2657" r:id="rId33"/>
    <p:sldId id="2611" r:id="rId34"/>
    <p:sldId id="2694" r:id="rId35"/>
    <p:sldId id="2751" r:id="rId36"/>
    <p:sldId id="2772" r:id="rId37"/>
    <p:sldId id="260" r:id="rId38"/>
    <p:sldId id="2768" r:id="rId39"/>
    <p:sldId id="262" r:id="rId40"/>
    <p:sldId id="2770" r:id="rId41"/>
    <p:sldId id="2732" r:id="rId42"/>
    <p:sldId id="2757" r:id="rId43"/>
    <p:sldId id="2715" r:id="rId44"/>
    <p:sldId id="2734" r:id="rId45"/>
    <p:sldId id="2703" r:id="rId46"/>
    <p:sldId id="2704" r:id="rId47"/>
    <p:sldId id="2670" r:id="rId48"/>
    <p:sldId id="408" r:id="rId49"/>
    <p:sldId id="2661" r:id="rId50"/>
    <p:sldId id="257" r:id="rId51"/>
    <p:sldId id="1032" r:id="rId52"/>
    <p:sldId id="899" r:id="rId53"/>
    <p:sldId id="256" r:id="rId54"/>
  </p:sldIdLst>
  <p:sldSz cx="13004800" cy="9753600"/>
  <p:notesSz cx="6858000" cy="9144000"/>
  <p:embeddedFontLst>
    <p:embeddedFont>
      <p:font typeface="Abadi" panose="020B0604020104020204" pitchFamily="34" charset="0"/>
      <p:regular r:id="rId56"/>
    </p:embeddedFont>
    <p:embeddedFont>
      <p:font typeface="Arial Narrow" panose="020B0606020202030204" pitchFamily="34" charset="0"/>
      <p:regular r:id="rId57"/>
      <p:bold r:id="rId58"/>
      <p:italic r:id="rId59"/>
      <p:boldItalic r:id="rId60"/>
    </p:embeddedFont>
    <p:embeddedFont>
      <p:font typeface="Avenir Next LT Pro" panose="020B0504020202020204" pitchFamily="34" charset="0"/>
      <p:regular r:id="rId61"/>
      <p:bold r:id="rId62"/>
      <p:italic r:id="rId63"/>
      <p:boldItalic r:id="rId64"/>
    </p:embeddedFont>
    <p:embeddedFont>
      <p:font typeface="Avenir Next LT Pro Light" panose="020B0304020202020204" pitchFamily="34" charset="0"/>
      <p:regular r:id="rId65"/>
      <p:italic r:id="rId66"/>
    </p:embeddedFont>
    <p:embeddedFont>
      <p:font typeface="Baguet Script" panose="00000500000000000000" pitchFamily="2" charset="0"/>
      <p:regular r:id="rId67"/>
    </p:embeddedFont>
    <p:embeddedFont>
      <p:font typeface="Bell MT" panose="02020503060305020303" pitchFamily="18" charset="0"/>
      <p:regular r:id="rId68"/>
      <p:bold r:id="rId69"/>
      <p:italic r:id="rId70"/>
    </p:embeddedFont>
    <p:embeddedFont>
      <p:font typeface="Book Antiqua" panose="02040602050305030304" pitchFamily="18" charset="0"/>
      <p:regular r:id="rId71"/>
      <p:bold r:id="rId72"/>
      <p:italic r:id="rId73"/>
      <p:boldItalic r:id="rId74"/>
    </p:embeddedFont>
    <p:embeddedFont>
      <p:font typeface="Bookman Old Style" panose="02050604050505020204" pitchFamily="18" charset="0"/>
      <p:regular r:id="rId75"/>
      <p:bold r:id="rId76"/>
      <p:italic r:id="rId77"/>
      <p:boldItalic r:id="rId78"/>
    </p:embeddedFont>
    <p:embeddedFont>
      <p:font typeface="Britannic Bold" panose="020B0903060703020204" pitchFamily="34" charset="0"/>
      <p:regular r:id="rId79"/>
    </p:embeddedFont>
    <p:embeddedFont>
      <p:font typeface="Calibri" panose="020F0502020204030204" pitchFamily="34" charset="0"/>
      <p:regular r:id="rId80"/>
      <p:bold r:id="rId81"/>
      <p:italic r:id="rId82"/>
      <p:boldItalic r:id="rId83"/>
    </p:embeddedFont>
    <p:embeddedFont>
      <p:font typeface="Calibri Light" panose="020F0302020204030204" pitchFamily="34" charset="0"/>
      <p:regular r:id="rId84"/>
      <p:italic r:id="rId85"/>
    </p:embeddedFont>
    <p:embeddedFont>
      <p:font typeface="Calisto MT" panose="02040603050505030304" pitchFamily="18" charset="0"/>
      <p:regular r:id="rId86"/>
      <p:bold r:id="rId87"/>
      <p:italic r:id="rId88"/>
      <p:boldItalic r:id="rId89"/>
    </p:embeddedFont>
    <p:embeddedFont>
      <p:font typeface="Candara" panose="020E0502030303020204" pitchFamily="34" charset="0"/>
      <p:regular r:id="rId90"/>
      <p:bold r:id="rId91"/>
      <p:italic r:id="rId92"/>
      <p:boldItalic r:id="rId93"/>
    </p:embeddedFont>
    <p:embeddedFont>
      <p:font typeface="Caveat" panose="020B0604020202020204" charset="0"/>
      <p:regular r:id="rId94"/>
      <p:bold r:id="rId95"/>
    </p:embeddedFont>
    <p:embeddedFont>
      <p:font typeface="Century Gothic" panose="020B0502020202020204" pitchFamily="34" charset="0"/>
      <p:regular r:id="rId96"/>
      <p:bold r:id="rId97"/>
      <p:italic r:id="rId98"/>
      <p:boldItalic r:id="rId99"/>
    </p:embeddedFont>
    <p:embeddedFont>
      <p:font typeface="Comic Sans MS" panose="030F0702030302020204" pitchFamily="66" charset="0"/>
      <p:regular r:id="rId100"/>
      <p:bold r:id="rId101"/>
      <p:italic r:id="rId102"/>
      <p:boldItalic r:id="rId103"/>
    </p:embeddedFont>
    <p:embeddedFont>
      <p:font typeface="Elephant" panose="02020904090505020303" pitchFamily="18" charset="0"/>
      <p:regular r:id="rId104"/>
      <p:italic r:id="rId105"/>
    </p:embeddedFont>
    <p:embeddedFont>
      <p:font typeface="Georgia" panose="02040502050405020303" pitchFamily="18" charset="0"/>
      <p:regular r:id="rId106"/>
      <p:bold r:id="rId107"/>
      <p:italic r:id="rId108"/>
      <p:boldItalic r:id="rId109"/>
    </p:embeddedFont>
    <p:embeddedFont>
      <p:font typeface="Georgia Pro Semibold" panose="02040702050405020303" pitchFamily="18" charset="0"/>
      <p:bold r:id="rId110"/>
      <p:boldItalic r:id="rId111"/>
    </p:embeddedFont>
    <p:embeddedFont>
      <p:font typeface="Gill Sans MT" panose="020B0502020104020203" pitchFamily="34" charset="0"/>
      <p:regular r:id="rId112"/>
      <p:bold r:id="rId113"/>
      <p:italic r:id="rId114"/>
      <p:boldItalic r:id="rId115"/>
    </p:embeddedFont>
    <p:embeddedFont>
      <p:font typeface="Gill Sans Nova" panose="020B0602020104020203" pitchFamily="34" charset="0"/>
      <p:regular r:id="rId116"/>
      <p:bold r:id="rId117"/>
      <p:italic r:id="rId118"/>
      <p:boldItalic r:id="rId119"/>
    </p:embeddedFont>
    <p:embeddedFont>
      <p:font typeface="Helvetica Neue" panose="020B0604020202020204" charset="0"/>
      <p:regular r:id="rId120"/>
      <p:bold r:id="rId121"/>
      <p:italic r:id="rId122"/>
      <p:boldItalic r:id="rId123"/>
    </p:embeddedFont>
    <p:embeddedFont>
      <p:font typeface="Informal Roman" panose="030604020304060B0204" pitchFamily="66" charset="0"/>
      <p:regular r:id="rId124"/>
    </p:embeddedFont>
    <p:embeddedFont>
      <p:font typeface="Modern Love" panose="04090805081005020601" pitchFamily="82" charset="0"/>
      <p:regular r:id="rId125"/>
    </p:embeddedFont>
    <p:embeddedFont>
      <p:font typeface="Rockwell" panose="02060603020205020403" pitchFamily="18" charset="0"/>
      <p:regular r:id="rId126"/>
      <p:bold r:id="rId127"/>
      <p:italic r:id="rId128"/>
      <p:boldItalic r:id="rId129"/>
    </p:embeddedFont>
    <p:embeddedFont>
      <p:font typeface="Rockwell Nova Light" panose="02060303020205020403" pitchFamily="18" charset="0"/>
      <p:regular r:id="rId130"/>
      <p:italic r:id="rId131"/>
    </p:embeddedFont>
    <p:embeddedFont>
      <p:font typeface="Script MT Bold" panose="03040602040607080904" pitchFamily="66" charset="0"/>
      <p:bold r:id="rId132"/>
    </p:embeddedFont>
    <p:embeddedFont>
      <p:font typeface="Segoe UI" panose="020B0502040204020203" pitchFamily="34" charset="0"/>
      <p:regular r:id="rId133"/>
      <p:bold r:id="rId134"/>
      <p:italic r:id="rId135"/>
      <p:boldItalic r:id="rId136"/>
    </p:embeddedFont>
    <p:embeddedFont>
      <p:font typeface="Segoe UI Emoji" panose="020B0502040204020203" pitchFamily="34" charset="0"/>
      <p:regular r:id="rId137"/>
    </p:embeddedFont>
    <p:embeddedFont>
      <p:font typeface="The Hand" panose="03070502030502020204" pitchFamily="66" charset="0"/>
      <p:regular r:id="rId138"/>
      <p:bold r:id="rId139"/>
    </p:embeddedFont>
    <p:embeddedFont>
      <p:font typeface="The Hand Extrablack" panose="03070A02030502020204" pitchFamily="66" charset="0"/>
      <p:bold r:id="rId140"/>
    </p:embeddedFont>
    <p:embeddedFont>
      <p:font typeface="Univers Condensed Light" panose="020B0306020202040204" pitchFamily="34" charset="0"/>
      <p:regular r:id="rId141"/>
    </p:embeddedFont>
    <p:embeddedFont>
      <p:font typeface="Walbaum Display Light" panose="02070303090703020303" pitchFamily="18" charset="0"/>
      <p:regular r:id="rId142"/>
      <p:italic r:id="rId143"/>
    </p:embeddedFont>
    <p:embeddedFont>
      <p:font typeface="Wingdings 2" panose="05020102010507070707" pitchFamily="18" charset="2"/>
      <p:regular r:id="rId144"/>
    </p:embeddedFont>
    <p:embeddedFont>
      <p:font typeface="Wingdings 3" panose="05040102010807070707" pitchFamily="18" charset="2"/>
      <p:regular r:id="rId1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MA JOHNSON" initials="" lastIdx="1" clrIdx="1"/>
  <p:cmAuthor id="1" name="rebecca lima" initials="rl" lastIdx="1" clrIdx="5">
    <p:extLst>
      <p:ext uri="{19B8F6BF-5375-455C-9EA6-DF929625EA0E}">
        <p15:presenceInfo xmlns:p15="http://schemas.microsoft.com/office/powerpoint/2012/main" userId="836ae0d99c40f954" providerId="Windows Live"/>
      </p:ext>
    </p:extLst>
  </p:cmAuthor>
  <p:cmAuthor id="2" name="Ashley Butler" initials="AB" lastIdx="2" clrIdx="6">
    <p:extLst>
      <p:ext uri="{19B8F6BF-5375-455C-9EA6-DF929625EA0E}">
        <p15:presenceInfo xmlns:p15="http://schemas.microsoft.com/office/powerpoint/2012/main" userId="S::butler.ashley@somersetcollegeprep.org::3bbca881-3c6f-4abc-94a3-40b7cb85eef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CC66"/>
    <a:srgbClr val="FF0066"/>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282FC6-5DB2-461B-A346-51A32EDEE3CA}" v="2" dt="2022-11-02T12:15:10.021"/>
  </p1510:revLst>
</p1510:revInfo>
</file>

<file path=ppt/tableStyles.xml><?xml version="1.0" encoding="utf-8"?>
<a:tblStyleLst xmlns:a="http://schemas.openxmlformats.org/drawingml/2006/main" def="{C7E8CD22-AA27-428D-8762-F23AEEC335BA}">
  <a:tblStyle styleId="{C7E8CD22-AA27-428D-8762-F23AEEC335BA}"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1380" y="96"/>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62.fntdata"/><Relationship Id="rId21" Type="http://schemas.openxmlformats.org/officeDocument/2006/relationships/slideMaster" Target="slideMasters/slideMaster14.xml"/><Relationship Id="rId42" Type="http://schemas.openxmlformats.org/officeDocument/2006/relationships/slide" Target="slides/slide15.xml"/><Relationship Id="rId63" Type="http://schemas.openxmlformats.org/officeDocument/2006/relationships/font" Target="fonts/font8.fntdata"/><Relationship Id="rId84" Type="http://schemas.openxmlformats.org/officeDocument/2006/relationships/font" Target="fonts/font29.fntdata"/><Relationship Id="rId138" Type="http://schemas.openxmlformats.org/officeDocument/2006/relationships/font" Target="fonts/font83.fntdata"/><Relationship Id="rId107" Type="http://schemas.openxmlformats.org/officeDocument/2006/relationships/font" Target="fonts/font52.fntdata"/><Relationship Id="rId11" Type="http://schemas.openxmlformats.org/officeDocument/2006/relationships/slideMaster" Target="slideMasters/slideMaster4.xml"/><Relationship Id="rId32" Type="http://schemas.openxmlformats.org/officeDocument/2006/relationships/slide" Target="slides/slide5.xml"/><Relationship Id="rId53" Type="http://schemas.openxmlformats.org/officeDocument/2006/relationships/slide" Target="slides/slide26.xml"/><Relationship Id="rId74" Type="http://schemas.openxmlformats.org/officeDocument/2006/relationships/font" Target="fonts/font19.fntdata"/><Relationship Id="rId128" Type="http://schemas.openxmlformats.org/officeDocument/2006/relationships/font" Target="fonts/font73.fntdata"/><Relationship Id="rId149" Type="http://schemas.openxmlformats.org/officeDocument/2006/relationships/theme" Target="theme/theme1.xml"/><Relationship Id="rId5" Type="http://schemas.openxmlformats.org/officeDocument/2006/relationships/customXml" Target="../customXml/item5.xml"/><Relationship Id="rId95" Type="http://schemas.openxmlformats.org/officeDocument/2006/relationships/font" Target="fonts/font40.fntdata"/><Relationship Id="rId22" Type="http://schemas.openxmlformats.org/officeDocument/2006/relationships/slideMaster" Target="slideMasters/slideMaster15.xml"/><Relationship Id="rId27" Type="http://schemas.openxmlformats.org/officeDocument/2006/relationships/slideMaster" Target="slideMasters/slideMaster20.xml"/><Relationship Id="rId43" Type="http://schemas.openxmlformats.org/officeDocument/2006/relationships/slide" Target="slides/slide16.xml"/><Relationship Id="rId48" Type="http://schemas.openxmlformats.org/officeDocument/2006/relationships/slide" Target="slides/slide21.xml"/><Relationship Id="rId64" Type="http://schemas.openxmlformats.org/officeDocument/2006/relationships/font" Target="fonts/font9.fntdata"/><Relationship Id="rId69" Type="http://schemas.openxmlformats.org/officeDocument/2006/relationships/font" Target="fonts/font14.fntdata"/><Relationship Id="rId113" Type="http://schemas.openxmlformats.org/officeDocument/2006/relationships/font" Target="fonts/font58.fntdata"/><Relationship Id="rId118" Type="http://schemas.openxmlformats.org/officeDocument/2006/relationships/font" Target="fonts/font63.fntdata"/><Relationship Id="rId134" Type="http://schemas.openxmlformats.org/officeDocument/2006/relationships/font" Target="fonts/font79.fntdata"/><Relationship Id="rId139" Type="http://schemas.openxmlformats.org/officeDocument/2006/relationships/font" Target="fonts/font84.fntdata"/><Relationship Id="rId80" Type="http://schemas.openxmlformats.org/officeDocument/2006/relationships/font" Target="fonts/font25.fntdata"/><Relationship Id="rId85" Type="http://schemas.openxmlformats.org/officeDocument/2006/relationships/font" Target="fonts/font30.fntdata"/><Relationship Id="rId150" Type="http://schemas.openxmlformats.org/officeDocument/2006/relationships/tableStyles" Target="tableStyles.xml"/><Relationship Id="rId12" Type="http://schemas.openxmlformats.org/officeDocument/2006/relationships/slideMaster" Target="slideMasters/slideMaster5.xml"/><Relationship Id="rId17" Type="http://schemas.openxmlformats.org/officeDocument/2006/relationships/slideMaster" Target="slideMasters/slideMaster10.xml"/><Relationship Id="rId33" Type="http://schemas.openxmlformats.org/officeDocument/2006/relationships/slide" Target="slides/slide6.xml"/><Relationship Id="rId38" Type="http://schemas.openxmlformats.org/officeDocument/2006/relationships/slide" Target="slides/slide11.xml"/><Relationship Id="rId59" Type="http://schemas.openxmlformats.org/officeDocument/2006/relationships/font" Target="fonts/font4.fntdata"/><Relationship Id="rId103" Type="http://schemas.openxmlformats.org/officeDocument/2006/relationships/font" Target="fonts/font48.fntdata"/><Relationship Id="rId108" Type="http://schemas.openxmlformats.org/officeDocument/2006/relationships/font" Target="fonts/font53.fntdata"/><Relationship Id="rId124" Type="http://schemas.openxmlformats.org/officeDocument/2006/relationships/font" Target="fonts/font69.fntdata"/><Relationship Id="rId129" Type="http://schemas.openxmlformats.org/officeDocument/2006/relationships/font" Target="fonts/font74.fntdata"/><Relationship Id="rId54" Type="http://schemas.openxmlformats.org/officeDocument/2006/relationships/slide" Target="slides/slide27.xml"/><Relationship Id="rId70" Type="http://schemas.openxmlformats.org/officeDocument/2006/relationships/font" Target="fonts/font15.fntdata"/><Relationship Id="rId75" Type="http://schemas.openxmlformats.org/officeDocument/2006/relationships/font" Target="fonts/font20.fntdata"/><Relationship Id="rId91" Type="http://schemas.openxmlformats.org/officeDocument/2006/relationships/font" Target="fonts/font36.fntdata"/><Relationship Id="rId96" Type="http://schemas.openxmlformats.org/officeDocument/2006/relationships/font" Target="fonts/font41.fntdata"/><Relationship Id="rId140" Type="http://schemas.openxmlformats.org/officeDocument/2006/relationships/font" Target="fonts/font85.fntdata"/><Relationship Id="rId145" Type="http://schemas.openxmlformats.org/officeDocument/2006/relationships/font" Target="fonts/font90.fntdata"/><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slideMaster" Target="slideMasters/slideMaster16.xml"/><Relationship Id="rId28" Type="http://schemas.openxmlformats.org/officeDocument/2006/relationships/slide" Target="slides/slide1.xml"/><Relationship Id="rId49" Type="http://schemas.openxmlformats.org/officeDocument/2006/relationships/slide" Target="slides/slide22.xml"/><Relationship Id="rId114" Type="http://schemas.openxmlformats.org/officeDocument/2006/relationships/font" Target="fonts/font59.fntdata"/><Relationship Id="rId119" Type="http://schemas.openxmlformats.org/officeDocument/2006/relationships/font" Target="fonts/font64.fntdata"/><Relationship Id="rId44" Type="http://schemas.openxmlformats.org/officeDocument/2006/relationships/slide" Target="slides/slide17.xml"/><Relationship Id="rId60" Type="http://schemas.openxmlformats.org/officeDocument/2006/relationships/font" Target="fonts/font5.fntdata"/><Relationship Id="rId65" Type="http://schemas.openxmlformats.org/officeDocument/2006/relationships/font" Target="fonts/font10.fntdata"/><Relationship Id="rId81" Type="http://schemas.openxmlformats.org/officeDocument/2006/relationships/font" Target="fonts/font26.fntdata"/><Relationship Id="rId86" Type="http://schemas.openxmlformats.org/officeDocument/2006/relationships/font" Target="fonts/font31.fntdata"/><Relationship Id="rId130" Type="http://schemas.openxmlformats.org/officeDocument/2006/relationships/font" Target="fonts/font75.fntdata"/><Relationship Id="rId135" Type="http://schemas.openxmlformats.org/officeDocument/2006/relationships/font" Target="fonts/font80.fntdata"/><Relationship Id="rId151" Type="http://schemas.microsoft.com/office/2015/10/relationships/revisionInfo" Target="revisionInfo.xml"/><Relationship Id="rId13" Type="http://schemas.openxmlformats.org/officeDocument/2006/relationships/slideMaster" Target="slideMasters/slideMaster6.xml"/><Relationship Id="rId18" Type="http://schemas.openxmlformats.org/officeDocument/2006/relationships/slideMaster" Target="slideMasters/slideMaster11.xml"/><Relationship Id="rId39" Type="http://schemas.openxmlformats.org/officeDocument/2006/relationships/slide" Target="slides/slide12.xml"/><Relationship Id="rId109" Type="http://schemas.openxmlformats.org/officeDocument/2006/relationships/font" Target="fonts/font54.fntdata"/><Relationship Id="rId34" Type="http://schemas.openxmlformats.org/officeDocument/2006/relationships/slide" Target="slides/slide7.xml"/><Relationship Id="rId50" Type="http://schemas.openxmlformats.org/officeDocument/2006/relationships/slide" Target="slides/slide23.xml"/><Relationship Id="rId55" Type="http://schemas.openxmlformats.org/officeDocument/2006/relationships/notesMaster" Target="notesMasters/notesMaster1.xml"/><Relationship Id="rId76" Type="http://schemas.openxmlformats.org/officeDocument/2006/relationships/font" Target="fonts/font21.fntdata"/><Relationship Id="rId97" Type="http://schemas.openxmlformats.org/officeDocument/2006/relationships/font" Target="fonts/font42.fntdata"/><Relationship Id="rId104" Type="http://schemas.openxmlformats.org/officeDocument/2006/relationships/font" Target="fonts/font49.fntdata"/><Relationship Id="rId120" Type="http://schemas.openxmlformats.org/officeDocument/2006/relationships/font" Target="fonts/font65.fntdata"/><Relationship Id="rId125" Type="http://schemas.openxmlformats.org/officeDocument/2006/relationships/font" Target="fonts/font70.fntdata"/><Relationship Id="rId141" Type="http://schemas.openxmlformats.org/officeDocument/2006/relationships/font" Target="fonts/font86.fntdata"/><Relationship Id="rId146" Type="http://schemas.openxmlformats.org/officeDocument/2006/relationships/commentAuthors" Target="commentAuthors.xml"/><Relationship Id="rId7" Type="http://schemas.openxmlformats.org/officeDocument/2006/relationships/customXml" Target="../customXml/item7.xml"/><Relationship Id="rId71" Type="http://schemas.openxmlformats.org/officeDocument/2006/relationships/font" Target="fonts/font16.fntdata"/><Relationship Id="rId92" Type="http://schemas.openxmlformats.org/officeDocument/2006/relationships/font" Target="fonts/font37.fntdata"/><Relationship Id="rId2" Type="http://schemas.openxmlformats.org/officeDocument/2006/relationships/customXml" Target="../customXml/item2.xml"/><Relationship Id="rId29" Type="http://schemas.openxmlformats.org/officeDocument/2006/relationships/slide" Target="slides/slide2.xml"/><Relationship Id="rId24" Type="http://schemas.openxmlformats.org/officeDocument/2006/relationships/slideMaster" Target="slideMasters/slideMaster17.xml"/><Relationship Id="rId40" Type="http://schemas.openxmlformats.org/officeDocument/2006/relationships/slide" Target="slides/slide13.xml"/><Relationship Id="rId45" Type="http://schemas.openxmlformats.org/officeDocument/2006/relationships/slide" Target="slides/slide18.xml"/><Relationship Id="rId66" Type="http://schemas.openxmlformats.org/officeDocument/2006/relationships/font" Target="fonts/font11.fntdata"/><Relationship Id="rId87" Type="http://schemas.openxmlformats.org/officeDocument/2006/relationships/font" Target="fonts/font32.fntdata"/><Relationship Id="rId110" Type="http://schemas.openxmlformats.org/officeDocument/2006/relationships/font" Target="fonts/font55.fntdata"/><Relationship Id="rId115" Type="http://schemas.openxmlformats.org/officeDocument/2006/relationships/font" Target="fonts/font60.fntdata"/><Relationship Id="rId131" Type="http://schemas.openxmlformats.org/officeDocument/2006/relationships/font" Target="fonts/font76.fntdata"/><Relationship Id="rId136" Type="http://schemas.openxmlformats.org/officeDocument/2006/relationships/font" Target="fonts/font81.fntdata"/><Relationship Id="rId61" Type="http://schemas.openxmlformats.org/officeDocument/2006/relationships/font" Target="fonts/font6.fntdata"/><Relationship Id="rId82" Type="http://schemas.openxmlformats.org/officeDocument/2006/relationships/font" Target="fonts/font27.fntdata"/><Relationship Id="rId19" Type="http://schemas.openxmlformats.org/officeDocument/2006/relationships/slideMaster" Target="slideMasters/slideMaster12.xml"/><Relationship Id="rId14" Type="http://schemas.openxmlformats.org/officeDocument/2006/relationships/slideMaster" Target="slideMasters/slideMaster7.xml"/><Relationship Id="rId30" Type="http://schemas.openxmlformats.org/officeDocument/2006/relationships/slide" Target="slides/slide3.xml"/><Relationship Id="rId35" Type="http://schemas.openxmlformats.org/officeDocument/2006/relationships/slide" Target="slides/slide8.xml"/><Relationship Id="rId56" Type="http://schemas.openxmlformats.org/officeDocument/2006/relationships/font" Target="fonts/font1.fntdata"/><Relationship Id="rId77" Type="http://schemas.openxmlformats.org/officeDocument/2006/relationships/font" Target="fonts/font22.fntdata"/><Relationship Id="rId100" Type="http://schemas.openxmlformats.org/officeDocument/2006/relationships/font" Target="fonts/font45.fntdata"/><Relationship Id="rId105" Type="http://schemas.openxmlformats.org/officeDocument/2006/relationships/font" Target="fonts/font50.fntdata"/><Relationship Id="rId126" Type="http://schemas.openxmlformats.org/officeDocument/2006/relationships/font" Target="fonts/font71.fntdata"/><Relationship Id="rId147" Type="http://schemas.openxmlformats.org/officeDocument/2006/relationships/presProps" Target="presProps.xml"/><Relationship Id="rId8" Type="http://schemas.openxmlformats.org/officeDocument/2006/relationships/slideMaster" Target="slideMasters/slideMaster1.xml"/><Relationship Id="rId51" Type="http://schemas.openxmlformats.org/officeDocument/2006/relationships/slide" Target="slides/slide24.xml"/><Relationship Id="rId72" Type="http://schemas.openxmlformats.org/officeDocument/2006/relationships/font" Target="fonts/font17.fntdata"/><Relationship Id="rId93" Type="http://schemas.openxmlformats.org/officeDocument/2006/relationships/font" Target="fonts/font38.fntdata"/><Relationship Id="rId98" Type="http://schemas.openxmlformats.org/officeDocument/2006/relationships/font" Target="fonts/font43.fntdata"/><Relationship Id="rId121" Type="http://schemas.openxmlformats.org/officeDocument/2006/relationships/font" Target="fonts/font66.fntdata"/><Relationship Id="rId142" Type="http://schemas.openxmlformats.org/officeDocument/2006/relationships/font" Target="fonts/font87.fntdata"/><Relationship Id="rId3" Type="http://schemas.openxmlformats.org/officeDocument/2006/relationships/customXml" Target="../customXml/item3.xml"/><Relationship Id="rId25" Type="http://schemas.openxmlformats.org/officeDocument/2006/relationships/slideMaster" Target="slideMasters/slideMaster18.xml"/><Relationship Id="rId46" Type="http://schemas.openxmlformats.org/officeDocument/2006/relationships/slide" Target="slides/slide19.xml"/><Relationship Id="rId67" Type="http://schemas.openxmlformats.org/officeDocument/2006/relationships/font" Target="fonts/font12.fntdata"/><Relationship Id="rId116" Type="http://schemas.openxmlformats.org/officeDocument/2006/relationships/font" Target="fonts/font61.fntdata"/><Relationship Id="rId137" Type="http://schemas.openxmlformats.org/officeDocument/2006/relationships/font" Target="fonts/font82.fntdata"/><Relationship Id="rId20" Type="http://schemas.openxmlformats.org/officeDocument/2006/relationships/slideMaster" Target="slideMasters/slideMaster13.xml"/><Relationship Id="rId41" Type="http://schemas.openxmlformats.org/officeDocument/2006/relationships/slide" Target="slides/slide14.xml"/><Relationship Id="rId62" Type="http://schemas.openxmlformats.org/officeDocument/2006/relationships/font" Target="fonts/font7.fntdata"/><Relationship Id="rId83" Type="http://schemas.openxmlformats.org/officeDocument/2006/relationships/font" Target="fonts/font28.fntdata"/><Relationship Id="rId88" Type="http://schemas.openxmlformats.org/officeDocument/2006/relationships/font" Target="fonts/font33.fntdata"/><Relationship Id="rId111" Type="http://schemas.openxmlformats.org/officeDocument/2006/relationships/font" Target="fonts/font56.fntdata"/><Relationship Id="rId132" Type="http://schemas.openxmlformats.org/officeDocument/2006/relationships/font" Target="fonts/font77.fntdata"/><Relationship Id="rId15" Type="http://schemas.openxmlformats.org/officeDocument/2006/relationships/slideMaster" Target="slideMasters/slideMaster8.xml"/><Relationship Id="rId36" Type="http://schemas.openxmlformats.org/officeDocument/2006/relationships/slide" Target="slides/slide9.xml"/><Relationship Id="rId57" Type="http://schemas.openxmlformats.org/officeDocument/2006/relationships/font" Target="fonts/font2.fntdata"/><Relationship Id="rId106" Type="http://schemas.openxmlformats.org/officeDocument/2006/relationships/font" Target="fonts/font51.fntdata"/><Relationship Id="rId127" Type="http://schemas.openxmlformats.org/officeDocument/2006/relationships/font" Target="fonts/font72.fntdata"/><Relationship Id="rId10" Type="http://schemas.openxmlformats.org/officeDocument/2006/relationships/slideMaster" Target="slideMasters/slideMaster3.xml"/><Relationship Id="rId31" Type="http://schemas.openxmlformats.org/officeDocument/2006/relationships/slide" Target="slides/slide4.xml"/><Relationship Id="rId52" Type="http://schemas.openxmlformats.org/officeDocument/2006/relationships/slide" Target="slides/slide25.xml"/><Relationship Id="rId73" Type="http://schemas.openxmlformats.org/officeDocument/2006/relationships/font" Target="fonts/font18.fntdata"/><Relationship Id="rId78" Type="http://schemas.openxmlformats.org/officeDocument/2006/relationships/font" Target="fonts/font23.fntdata"/><Relationship Id="rId94" Type="http://schemas.openxmlformats.org/officeDocument/2006/relationships/font" Target="fonts/font39.fntdata"/><Relationship Id="rId99" Type="http://schemas.openxmlformats.org/officeDocument/2006/relationships/font" Target="fonts/font44.fntdata"/><Relationship Id="rId101" Type="http://schemas.openxmlformats.org/officeDocument/2006/relationships/font" Target="fonts/font46.fntdata"/><Relationship Id="rId122" Type="http://schemas.openxmlformats.org/officeDocument/2006/relationships/font" Target="fonts/font67.fntdata"/><Relationship Id="rId143" Type="http://schemas.openxmlformats.org/officeDocument/2006/relationships/font" Target="fonts/font88.fntdata"/><Relationship Id="rId148"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2.xml"/><Relationship Id="rId26" Type="http://schemas.openxmlformats.org/officeDocument/2006/relationships/slideMaster" Target="slideMasters/slideMaster19.xml"/><Relationship Id="rId47" Type="http://schemas.openxmlformats.org/officeDocument/2006/relationships/slide" Target="slides/slide20.xml"/><Relationship Id="rId68" Type="http://schemas.openxmlformats.org/officeDocument/2006/relationships/font" Target="fonts/font13.fntdata"/><Relationship Id="rId89" Type="http://schemas.openxmlformats.org/officeDocument/2006/relationships/font" Target="fonts/font34.fntdata"/><Relationship Id="rId112" Type="http://schemas.openxmlformats.org/officeDocument/2006/relationships/font" Target="fonts/font57.fntdata"/><Relationship Id="rId133" Type="http://schemas.openxmlformats.org/officeDocument/2006/relationships/font" Target="fonts/font78.fntdata"/><Relationship Id="rId16" Type="http://schemas.openxmlformats.org/officeDocument/2006/relationships/slideMaster" Target="slideMasters/slideMaster9.xml"/><Relationship Id="rId37" Type="http://schemas.openxmlformats.org/officeDocument/2006/relationships/slide" Target="slides/slide10.xml"/><Relationship Id="rId58" Type="http://schemas.openxmlformats.org/officeDocument/2006/relationships/font" Target="fonts/font3.fntdata"/><Relationship Id="rId79" Type="http://schemas.openxmlformats.org/officeDocument/2006/relationships/font" Target="fonts/font24.fntdata"/><Relationship Id="rId102" Type="http://schemas.openxmlformats.org/officeDocument/2006/relationships/font" Target="fonts/font47.fntdata"/><Relationship Id="rId123" Type="http://schemas.openxmlformats.org/officeDocument/2006/relationships/font" Target="fonts/font68.fntdata"/><Relationship Id="rId144" Type="http://schemas.openxmlformats.org/officeDocument/2006/relationships/font" Target="fonts/font89.fntdata"/><Relationship Id="rId90" Type="http://schemas.openxmlformats.org/officeDocument/2006/relationships/font" Target="fonts/font35.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5D3AF5A8-6E2A-4F2A-B88D-B215BB5E17C3}" type="pres">
      <dgm:prSet presAssocID="{FAAF3693-03DB-4A77-B007-45B249DE5C1F}" presName="linear" presStyleCnt="0">
        <dgm:presLayoutVars>
          <dgm:animLvl val="lvl"/>
          <dgm:resizeHandles val="exact"/>
        </dgm:presLayoutVars>
      </dgm:prSet>
      <dgm:spPr/>
    </dgm:pt>
    <dgm:pt modelId="{A2D8BCDD-1E20-4967-9F8F-1EB3D70BA0D7}" type="pres">
      <dgm:prSet presAssocID="{44806857-370D-479C-BA85-5E3DF707FB9D}" presName="parentText" presStyleLbl="node1" presStyleIdx="0" presStyleCnt="8">
        <dgm:presLayoutVars>
          <dgm:chMax val="0"/>
          <dgm:bulletEnabled val="1"/>
        </dgm:presLayoutVars>
      </dgm:prSet>
      <dgm:spPr/>
    </dgm:pt>
    <dgm:pt modelId="{A1087170-6500-4945-8B4C-1E6C675191E5}" type="pres">
      <dgm:prSet presAssocID="{F9844EB1-D1A5-494D-8968-8A88FE4E0B29}" presName="spacer" presStyleCnt="0"/>
      <dgm:spPr/>
    </dgm:pt>
    <dgm:pt modelId="{2C5159F6-24A8-473C-8C40-B2559B090B64}" type="pres">
      <dgm:prSet presAssocID="{99749F4E-F815-46D9-B202-515D5A39C3F3}" presName="parentText" presStyleLbl="node1" presStyleIdx="1" presStyleCnt="8">
        <dgm:presLayoutVars>
          <dgm:chMax val="0"/>
          <dgm:bulletEnabled val="1"/>
        </dgm:presLayoutVars>
      </dgm:prSet>
      <dgm:spPr/>
    </dgm:pt>
    <dgm:pt modelId="{19D0758C-2386-4F63-816D-5FD92C07067A}" type="pres">
      <dgm:prSet presAssocID="{80BA55E1-3B47-44E7-9B9A-E78EA53725E6}" presName="spacer" presStyleCnt="0"/>
      <dgm:spPr/>
    </dgm:pt>
    <dgm:pt modelId="{1614B123-C4D5-4F23-B2D9-6931F518685E}" type="pres">
      <dgm:prSet presAssocID="{3A650E9D-6BB7-4789-9B68-81354AC2FDD3}" presName="parentText" presStyleLbl="node1" presStyleIdx="2" presStyleCnt="8">
        <dgm:presLayoutVars>
          <dgm:chMax val="0"/>
          <dgm:bulletEnabled val="1"/>
        </dgm:presLayoutVars>
      </dgm:prSet>
      <dgm:spPr/>
    </dgm:pt>
    <dgm:pt modelId="{E2201147-F87C-4E1A-A946-00247856FBAC}" type="pres">
      <dgm:prSet presAssocID="{D4B3E329-A62E-45D2-9D41-76C0982981B3}" presName="spacer" presStyleCnt="0"/>
      <dgm:spPr/>
    </dgm:pt>
    <dgm:pt modelId="{A236543D-CC14-478F-A607-D039E8590C52}" type="pres">
      <dgm:prSet presAssocID="{3970E0F5-8929-4CAA-B980-20216F45B9E6}" presName="parentText" presStyleLbl="node1" presStyleIdx="3" presStyleCnt="8">
        <dgm:presLayoutVars>
          <dgm:chMax val="0"/>
          <dgm:bulletEnabled val="1"/>
        </dgm:presLayoutVars>
      </dgm:prSet>
      <dgm:spPr/>
    </dgm:pt>
    <dgm:pt modelId="{F89FD0F6-4968-4ED0-B3B6-798B60EBC3F5}" type="pres">
      <dgm:prSet presAssocID="{2DFD2848-F77A-4FDE-B622-E76A5EC917C9}" presName="spacer" presStyleCnt="0"/>
      <dgm:spPr/>
    </dgm:pt>
    <dgm:pt modelId="{5EE3644C-9FFC-4229-B97B-E0CD389CCF5C}" type="pres">
      <dgm:prSet presAssocID="{ECC2434A-267D-43FD-B53C-0652213B4E19}" presName="parentText" presStyleLbl="node1" presStyleIdx="4" presStyleCnt="8">
        <dgm:presLayoutVars>
          <dgm:chMax val="0"/>
          <dgm:bulletEnabled val="1"/>
        </dgm:presLayoutVars>
      </dgm:prSet>
      <dgm:spPr/>
    </dgm:pt>
    <dgm:pt modelId="{7B4DA009-B141-4DF2-A934-51DCD3480324}" type="pres">
      <dgm:prSet presAssocID="{A0EDF416-9261-4B15-A369-6689E6073B73}" presName="spacer" presStyleCnt="0"/>
      <dgm:spPr/>
    </dgm:pt>
    <dgm:pt modelId="{EE606629-76DA-44EF-BB34-78BBE78F7DC7}" type="pres">
      <dgm:prSet presAssocID="{03AC48FF-8476-4A4D-8384-9C7E63AF4894}" presName="parentText" presStyleLbl="node1" presStyleIdx="5" presStyleCnt="8">
        <dgm:presLayoutVars>
          <dgm:chMax val="0"/>
          <dgm:bulletEnabled val="1"/>
        </dgm:presLayoutVars>
      </dgm:prSet>
      <dgm:spPr/>
    </dgm:pt>
    <dgm:pt modelId="{447034E8-A018-4F94-82BF-18D70E558C19}" type="pres">
      <dgm:prSet presAssocID="{A1C9EE35-E3E4-43AA-89F2-AB29E6442879}" presName="spacer" presStyleCnt="0"/>
      <dgm:spPr/>
    </dgm:pt>
    <dgm:pt modelId="{499A2F1D-F2C1-490D-94FA-A34757A998BF}" type="pres">
      <dgm:prSet presAssocID="{402D757D-0619-4429-AB37-DD17173FC10E}" presName="parentText" presStyleLbl="node1" presStyleIdx="6" presStyleCnt="8">
        <dgm:presLayoutVars>
          <dgm:chMax val="0"/>
          <dgm:bulletEnabled val="1"/>
        </dgm:presLayoutVars>
      </dgm:prSet>
      <dgm:spPr/>
    </dgm:pt>
    <dgm:pt modelId="{F214F881-FB22-410E-8221-7FD608C781F6}" type="pres">
      <dgm:prSet presAssocID="{D403CD2F-D8D6-469C-9C6A-1693E419C4C5}" presName="spacer" presStyleCnt="0"/>
      <dgm:spPr/>
    </dgm:pt>
    <dgm:pt modelId="{167A99F4-6A3C-458B-8198-4A3A8E57C00C}" type="pres">
      <dgm:prSet presAssocID="{02C32390-6DAF-4C55-A58A-92770FAF264B}" presName="parentText" presStyleLbl="node1" presStyleIdx="7" presStyleCnt="8">
        <dgm:presLayoutVars>
          <dgm:chMax val="0"/>
          <dgm:bulletEnabled val="1"/>
        </dgm:presLayoutVars>
      </dgm:prSet>
      <dgm:spPr/>
    </dgm:pt>
  </dgm:ptLst>
  <dgm:cxnLst>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794E4763-7BDF-43D7-8657-A6ECAB040137}" type="presOf" srcId="{3A650E9D-6BB7-4789-9B68-81354AC2FDD3}" destId="{1614B123-C4D5-4F23-B2D9-6931F518685E}" srcOrd="0" destOrd="0" presId="urn:microsoft.com/office/officeart/2005/8/layout/vList2"/>
    <dgm:cxn modelId="{86C9C16F-D9D3-454B-B199-D53D82541466}" type="presOf" srcId="{44806857-370D-479C-BA85-5E3DF707FB9D}" destId="{A2D8BCDD-1E20-4967-9F8F-1EB3D70BA0D7}" srcOrd="0" destOrd="0" presId="urn:microsoft.com/office/officeart/2005/8/layout/vList2"/>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36A2895A-23FD-41CF-B94B-63E18ECA2D2C}" type="presOf" srcId="{99749F4E-F815-46D9-B202-515D5A39C3F3}" destId="{2C5159F6-24A8-473C-8C40-B2559B090B64}" srcOrd="0" destOrd="0" presId="urn:microsoft.com/office/officeart/2005/8/layout/vList2"/>
    <dgm:cxn modelId="{D3B51F9B-605E-44E9-B67D-8B08D42F28C5}" type="presOf" srcId="{ECC2434A-267D-43FD-B53C-0652213B4E19}" destId="{5EE3644C-9FFC-4229-B97B-E0CD389CCF5C}" srcOrd="0" destOrd="0" presId="urn:microsoft.com/office/officeart/2005/8/layout/vList2"/>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5CF6B6AA-4EA5-43C4-B2C8-D4957939736D}" type="presOf" srcId="{3970E0F5-8929-4CAA-B980-20216F45B9E6}" destId="{A236543D-CC14-478F-A607-D039E8590C52}" srcOrd="0" destOrd="0" presId="urn:microsoft.com/office/officeart/2005/8/layout/vList2"/>
    <dgm:cxn modelId="{6BFDD3C6-5BCD-4201-A393-8F15F776F026}" type="presOf" srcId="{FAAF3693-03DB-4A77-B007-45B249DE5C1F}" destId="{5D3AF5A8-6E2A-4F2A-B88D-B215BB5E17C3}" srcOrd="0" destOrd="0" presId="urn:microsoft.com/office/officeart/2005/8/layout/vList2"/>
    <dgm:cxn modelId="{8C948AC8-C21D-40BB-93EC-E0A3A6909162}" type="presOf" srcId="{02C32390-6DAF-4C55-A58A-92770FAF264B}" destId="{167A99F4-6A3C-458B-8198-4A3A8E57C00C}" srcOrd="0" destOrd="0" presId="urn:microsoft.com/office/officeart/2005/8/layout/vList2"/>
    <dgm:cxn modelId="{2E8E7ACB-6090-4F56-A823-C151C8FC14AA}" type="presOf" srcId="{402D757D-0619-4429-AB37-DD17173FC10E}" destId="{499A2F1D-F2C1-490D-94FA-A34757A998BF}" srcOrd="0" destOrd="0" presId="urn:microsoft.com/office/officeart/2005/8/layout/vList2"/>
    <dgm:cxn modelId="{D6B671D9-10DD-4BE4-9098-E394F315415A}" type="presOf" srcId="{03AC48FF-8476-4A4D-8384-9C7E63AF4894}" destId="{EE606629-76DA-44EF-BB34-78BBE78F7DC7}" srcOrd="0" destOrd="0" presId="urn:microsoft.com/office/officeart/2005/8/layout/vList2"/>
    <dgm:cxn modelId="{44A6F2EA-DA46-40B0-8901-ADD79DF10015}" srcId="{FAAF3693-03DB-4A77-B007-45B249DE5C1F}" destId="{402D757D-0619-4429-AB37-DD17173FC10E}" srcOrd="6" destOrd="0" parTransId="{5E346FDF-B866-4F2D-A97C-9D6B0AB1974E}" sibTransId="{D403CD2F-D8D6-469C-9C6A-1693E419C4C5}"/>
    <dgm:cxn modelId="{286B06F8-E94E-4B8A-9DDE-B7596CFDFB0F}" srcId="{FAAF3693-03DB-4A77-B007-45B249DE5C1F}" destId="{99749F4E-F815-46D9-B202-515D5A39C3F3}" srcOrd="1" destOrd="0" parTransId="{CCC31A7A-5EDB-46D2-B6B5-2D5183100A78}" sibTransId="{80BA55E1-3B47-44E7-9B9A-E78EA53725E6}"/>
    <dgm:cxn modelId="{9A2A9CD7-5C71-42B6-BFD6-AC81C3C45DC1}" type="presParOf" srcId="{5D3AF5A8-6E2A-4F2A-B88D-B215BB5E17C3}" destId="{A2D8BCDD-1E20-4967-9F8F-1EB3D70BA0D7}" srcOrd="0" destOrd="0" presId="urn:microsoft.com/office/officeart/2005/8/layout/vList2"/>
    <dgm:cxn modelId="{85F49FA7-54B9-489F-9806-52D6FAC3388F}" type="presParOf" srcId="{5D3AF5A8-6E2A-4F2A-B88D-B215BB5E17C3}" destId="{A1087170-6500-4945-8B4C-1E6C675191E5}" srcOrd="1" destOrd="0" presId="urn:microsoft.com/office/officeart/2005/8/layout/vList2"/>
    <dgm:cxn modelId="{70B2FC20-8687-4D29-A404-C1CFB78372CD}" type="presParOf" srcId="{5D3AF5A8-6E2A-4F2A-B88D-B215BB5E17C3}" destId="{2C5159F6-24A8-473C-8C40-B2559B090B64}" srcOrd="2" destOrd="0" presId="urn:microsoft.com/office/officeart/2005/8/layout/vList2"/>
    <dgm:cxn modelId="{8C22B0B0-26C3-43AE-BC7F-697467048D25}" type="presParOf" srcId="{5D3AF5A8-6E2A-4F2A-B88D-B215BB5E17C3}" destId="{19D0758C-2386-4F63-816D-5FD92C07067A}" srcOrd="3" destOrd="0" presId="urn:microsoft.com/office/officeart/2005/8/layout/vList2"/>
    <dgm:cxn modelId="{46088475-288C-404F-97FF-C4045BAFC684}" type="presParOf" srcId="{5D3AF5A8-6E2A-4F2A-B88D-B215BB5E17C3}" destId="{1614B123-C4D5-4F23-B2D9-6931F518685E}" srcOrd="4" destOrd="0" presId="urn:microsoft.com/office/officeart/2005/8/layout/vList2"/>
    <dgm:cxn modelId="{6DADA689-C653-46CB-BE6F-873D3E466450}" type="presParOf" srcId="{5D3AF5A8-6E2A-4F2A-B88D-B215BB5E17C3}" destId="{E2201147-F87C-4E1A-A946-00247856FBAC}" srcOrd="5" destOrd="0" presId="urn:microsoft.com/office/officeart/2005/8/layout/vList2"/>
    <dgm:cxn modelId="{2594D2D8-8104-4961-96C9-836449A2A6C0}" type="presParOf" srcId="{5D3AF5A8-6E2A-4F2A-B88D-B215BB5E17C3}" destId="{A236543D-CC14-478F-A607-D039E8590C52}" srcOrd="6" destOrd="0" presId="urn:microsoft.com/office/officeart/2005/8/layout/vList2"/>
    <dgm:cxn modelId="{1DBE8B40-6B5E-4E87-BECE-34EB0661B1A3}" type="presParOf" srcId="{5D3AF5A8-6E2A-4F2A-B88D-B215BB5E17C3}" destId="{F89FD0F6-4968-4ED0-B3B6-798B60EBC3F5}" srcOrd="7" destOrd="0" presId="urn:microsoft.com/office/officeart/2005/8/layout/vList2"/>
    <dgm:cxn modelId="{7DA1A14B-8EF9-44EE-8885-DFDABB4A94BB}" type="presParOf" srcId="{5D3AF5A8-6E2A-4F2A-B88D-B215BB5E17C3}" destId="{5EE3644C-9FFC-4229-B97B-E0CD389CCF5C}" srcOrd="8" destOrd="0" presId="urn:microsoft.com/office/officeart/2005/8/layout/vList2"/>
    <dgm:cxn modelId="{B315C1A4-F878-4881-AB62-F4F7F8BF0115}" type="presParOf" srcId="{5D3AF5A8-6E2A-4F2A-B88D-B215BB5E17C3}" destId="{7B4DA009-B141-4DF2-A934-51DCD3480324}" srcOrd="9" destOrd="0" presId="urn:microsoft.com/office/officeart/2005/8/layout/vList2"/>
    <dgm:cxn modelId="{DF06E9B8-1928-463F-A9CC-2E7E72A77900}" type="presParOf" srcId="{5D3AF5A8-6E2A-4F2A-B88D-B215BB5E17C3}" destId="{EE606629-76DA-44EF-BB34-78BBE78F7DC7}" srcOrd="10" destOrd="0" presId="urn:microsoft.com/office/officeart/2005/8/layout/vList2"/>
    <dgm:cxn modelId="{43FF9190-898C-4FE0-8F6C-611880A803B7}" type="presParOf" srcId="{5D3AF5A8-6E2A-4F2A-B88D-B215BB5E17C3}" destId="{447034E8-A018-4F94-82BF-18D70E558C19}" srcOrd="11" destOrd="0" presId="urn:microsoft.com/office/officeart/2005/8/layout/vList2"/>
    <dgm:cxn modelId="{4E04F0E3-5263-4985-A2A7-23C61A0415C0}" type="presParOf" srcId="{5D3AF5A8-6E2A-4F2A-B88D-B215BB5E17C3}" destId="{499A2F1D-F2C1-490D-94FA-A34757A998BF}" srcOrd="12" destOrd="0" presId="urn:microsoft.com/office/officeart/2005/8/layout/vList2"/>
    <dgm:cxn modelId="{D13E83C9-188C-4E32-9D78-2CA880228A5C}" type="presParOf" srcId="{5D3AF5A8-6E2A-4F2A-B88D-B215BB5E17C3}" destId="{F214F881-FB22-410E-8221-7FD608C781F6}" srcOrd="13" destOrd="0" presId="urn:microsoft.com/office/officeart/2005/8/layout/vList2"/>
    <dgm:cxn modelId="{49E10C69-A073-4850-9AE9-241E0FFA3F5C}" type="presParOf" srcId="{5D3AF5A8-6E2A-4F2A-B88D-B215BB5E17C3}" destId="{167A99F4-6A3C-458B-8198-4A3A8E57C00C}" srcOrd="1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DA15FEB8-35A7-4221-8028-626C1308C1CE}">
      <dgm:prSet/>
      <dgm:spPr/>
      <dgm:t>
        <a:bodyPr/>
        <a:lstStyle/>
        <a:p>
          <a:pPr rtl="0"/>
          <a:r>
            <a:rPr lang="en-US" b="1" u="sng" dirty="0"/>
            <a:t>DO NOT. . </a:t>
          </a:r>
          <a:r>
            <a:rPr lang="en-US" b="1" dirty="0"/>
            <a:t>.</a:t>
          </a:r>
          <a:r>
            <a:rPr lang="en-US" b="1" dirty="0">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dirty="0"/>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dirty="0"/>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dirty="0"/>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dirty="0"/>
            <a:t>Use the elevator without approval from the office.</a:t>
          </a:r>
          <a:r>
            <a:rPr lang="en-US" dirty="0">
              <a:latin typeface="Calibri Light" panose="020F0302020204030204"/>
            </a:rPr>
            <a:t> </a:t>
          </a:r>
          <a:endParaRPr lang="en-US" dirty="0"/>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dirty="0"/>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dirty="0"/>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dirty="0"/>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dirty="0"/>
            <a:t>Throw anything from the ground level to the 2</a:t>
          </a:r>
          <a:r>
            <a:rPr lang="en-US" baseline="30000" dirty="0"/>
            <a:t>nd</a:t>
          </a:r>
          <a:r>
            <a:rPr lang="en-US" dirty="0"/>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dirty="0"/>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dirty="0"/>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dirty="0"/>
            <a:t>Hang out by the wavy wall side or behind the basketball court bleachers</a:t>
          </a:r>
          <a:r>
            <a:rPr lang="en-US" dirty="0">
              <a:latin typeface="Calibri Light" panose="020F0302020204030204"/>
            </a:rPr>
            <a:t> </a:t>
          </a:r>
          <a:endParaRPr lang="en-US" dirty="0"/>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dirty="0"/>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dirty="0"/>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dirty="0">
              <a:latin typeface="Calibri Light" panose="020F0302020204030204"/>
            </a:rPr>
            <a:t>Yoga </a:t>
          </a:r>
          <a:r>
            <a:rPr lang="en-US" dirty="0"/>
            <a:t>pants/ leggings/ are not allowed.</a:t>
          </a:r>
          <a:r>
            <a:rPr lang="en-US" dirty="0">
              <a:latin typeface="Calibri Light" panose="020F0302020204030204"/>
            </a:rPr>
            <a:t> </a:t>
          </a:r>
          <a:r>
            <a:rPr lang="en-US" dirty="0"/>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dirty="0"/>
            <a:t>You are not to go to the Deans’ office during class to argue a detention. You will be turned away.</a:t>
          </a:r>
          <a:r>
            <a:rPr lang="en-US" dirty="0">
              <a:latin typeface="Calibri Light" panose="020F0302020204030204"/>
            </a:rPr>
            <a:t> </a:t>
          </a:r>
          <a:endParaRPr lang="en-US" dirty="0"/>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D369AA0A-0D08-4F6F-83AA-29C9B3CB2224}" type="pres">
      <dgm:prSet presAssocID="{7A322FB5-9BD8-4E6B-BA51-F151A206E4C2}" presName="diagram" presStyleCnt="0">
        <dgm:presLayoutVars>
          <dgm:dir/>
          <dgm:resizeHandles val="exact"/>
        </dgm:presLayoutVars>
      </dgm:prSet>
      <dgm:spPr/>
    </dgm:pt>
    <dgm:pt modelId="{4F93423B-5E15-46AB-9908-F34C7DBC3DC9}" type="pres">
      <dgm:prSet presAssocID="{DA15FEB8-35A7-4221-8028-626C1308C1CE}" presName="node" presStyleLbl="node1" presStyleIdx="0" presStyleCnt="16">
        <dgm:presLayoutVars>
          <dgm:bulletEnabled val="1"/>
        </dgm:presLayoutVars>
      </dgm:prSet>
      <dgm:spPr/>
    </dgm:pt>
    <dgm:pt modelId="{ABB1569B-CB48-47C8-9ACB-77AB431AACFD}" type="pres">
      <dgm:prSet presAssocID="{2E3433A2-3786-4F32-8028-E367782E0281}" presName="sibTrans" presStyleCnt="0"/>
      <dgm:spPr/>
    </dgm:pt>
    <dgm:pt modelId="{75506D3F-ECF1-445C-9C31-3645ADF98A3F}" type="pres">
      <dgm:prSet presAssocID="{A5E0FA3C-434D-4CC2-BA0A-2D541F153DE7}" presName="node" presStyleLbl="node1" presStyleIdx="1" presStyleCnt="16">
        <dgm:presLayoutVars>
          <dgm:bulletEnabled val="1"/>
        </dgm:presLayoutVars>
      </dgm:prSet>
      <dgm:spPr/>
    </dgm:pt>
    <dgm:pt modelId="{A1EAE3D7-EBCB-4D36-AB78-458EB2369060}" type="pres">
      <dgm:prSet presAssocID="{84AA20E9-96B1-40CA-8ED3-CFAA244C1297}" presName="sibTrans" presStyleCnt="0"/>
      <dgm:spPr/>
    </dgm:pt>
    <dgm:pt modelId="{5906485B-1CF8-482B-A474-C2BED5E72D50}" type="pres">
      <dgm:prSet presAssocID="{303CDEDC-1E8B-4B7E-8760-C9E3C3D20646}" presName="node" presStyleLbl="node1" presStyleIdx="2" presStyleCnt="16">
        <dgm:presLayoutVars>
          <dgm:bulletEnabled val="1"/>
        </dgm:presLayoutVars>
      </dgm:prSet>
      <dgm:spPr/>
    </dgm:pt>
    <dgm:pt modelId="{660F9F78-61A6-4101-AFD3-8CFDD2A7AC2D}" type="pres">
      <dgm:prSet presAssocID="{45232097-DDF5-4B5C-A8D4-AA3773CC58A3}" presName="sibTrans" presStyleCnt="0"/>
      <dgm:spPr/>
    </dgm:pt>
    <dgm:pt modelId="{CF5B08E1-D198-40BD-835F-A2A62551A293}" type="pres">
      <dgm:prSet presAssocID="{67423295-9B6A-44DE-BA6A-D078AD18E66E}" presName="node" presStyleLbl="node1" presStyleIdx="3" presStyleCnt="16">
        <dgm:presLayoutVars>
          <dgm:bulletEnabled val="1"/>
        </dgm:presLayoutVars>
      </dgm:prSet>
      <dgm:spPr/>
    </dgm:pt>
    <dgm:pt modelId="{3D98DA57-F1E3-4134-BCE8-C77DAF9403DF}" type="pres">
      <dgm:prSet presAssocID="{21A3DE40-36A1-4954-B572-EEFE5E9762EB}" presName="sibTrans" presStyleCnt="0"/>
      <dgm:spPr/>
    </dgm:pt>
    <dgm:pt modelId="{9F9F69B9-B29B-40DB-B935-D1440E32E965}" type="pres">
      <dgm:prSet presAssocID="{57D5625F-210D-4909-B8C5-F45BB0E3DF6C}" presName="node" presStyleLbl="node1" presStyleIdx="4" presStyleCnt="16">
        <dgm:presLayoutVars>
          <dgm:bulletEnabled val="1"/>
        </dgm:presLayoutVars>
      </dgm:prSet>
      <dgm:spPr/>
    </dgm:pt>
    <dgm:pt modelId="{3ABC6DB8-B87F-44B6-AEA8-C97F6DA1A53F}" type="pres">
      <dgm:prSet presAssocID="{E32DFCA4-3C4D-44D1-B63B-4F3FF2BD38BD}" presName="sibTrans" presStyleCnt="0"/>
      <dgm:spPr/>
    </dgm:pt>
    <dgm:pt modelId="{598A8F9B-B999-4FD1-A733-F2742AE652CC}" type="pres">
      <dgm:prSet presAssocID="{D583CB21-3C37-4609-A6D6-2C95B7A0D2EC}" presName="node" presStyleLbl="node1" presStyleIdx="5" presStyleCnt="16">
        <dgm:presLayoutVars>
          <dgm:bulletEnabled val="1"/>
        </dgm:presLayoutVars>
      </dgm:prSet>
      <dgm:spPr/>
    </dgm:pt>
    <dgm:pt modelId="{060258CD-3995-4192-A40D-921C35FC6022}" type="pres">
      <dgm:prSet presAssocID="{AC8997D7-D846-4CF4-B257-58842CF943C9}" presName="sibTrans" presStyleCnt="0"/>
      <dgm:spPr/>
    </dgm:pt>
    <dgm:pt modelId="{D30599A6-79DC-44CB-A48F-51BB29DE05FE}" type="pres">
      <dgm:prSet presAssocID="{5B49DAB7-8AAD-4793-8682-9921E1AA93F6}" presName="node" presStyleLbl="node1" presStyleIdx="6" presStyleCnt="16">
        <dgm:presLayoutVars>
          <dgm:bulletEnabled val="1"/>
        </dgm:presLayoutVars>
      </dgm:prSet>
      <dgm:spPr/>
    </dgm:pt>
    <dgm:pt modelId="{C99D8C88-CF11-4743-BEBD-EAF374C09EB8}" type="pres">
      <dgm:prSet presAssocID="{005E8CB6-0489-4F41-8B22-64C83F010B9A}" presName="sibTrans" presStyleCnt="0"/>
      <dgm:spPr/>
    </dgm:pt>
    <dgm:pt modelId="{B72F417A-45AE-4CA9-BF85-39B9635675AE}" type="pres">
      <dgm:prSet presAssocID="{C98EA8B9-FF6D-47B3-ADBE-B0A473705906}" presName="node" presStyleLbl="node1" presStyleIdx="7" presStyleCnt="16">
        <dgm:presLayoutVars>
          <dgm:bulletEnabled val="1"/>
        </dgm:presLayoutVars>
      </dgm:prSet>
      <dgm:spPr/>
    </dgm:pt>
    <dgm:pt modelId="{0D1F0345-4450-4BB4-916C-2CD974CFD983}" type="pres">
      <dgm:prSet presAssocID="{E5A33164-5ACE-4BD3-A489-D808601BB126}" presName="sibTrans" presStyleCnt="0"/>
      <dgm:spPr/>
    </dgm:pt>
    <dgm:pt modelId="{4E3C59FC-1E1D-4D74-AD62-388DCF51AF97}" type="pres">
      <dgm:prSet presAssocID="{2A3358A0-695E-4595-AAB4-0EE522D6D9A9}" presName="node" presStyleLbl="node1" presStyleIdx="8" presStyleCnt="16">
        <dgm:presLayoutVars>
          <dgm:bulletEnabled val="1"/>
        </dgm:presLayoutVars>
      </dgm:prSet>
      <dgm:spPr/>
    </dgm:pt>
    <dgm:pt modelId="{7E3E3F29-4D13-4E00-9137-A91E32F84B45}" type="pres">
      <dgm:prSet presAssocID="{D2946638-17C4-4402-B634-A117AB462906}" presName="sibTrans" presStyleCnt="0"/>
      <dgm:spPr/>
    </dgm:pt>
    <dgm:pt modelId="{D0ACF433-54A7-4CCC-BEC7-78888AEFF9AF}" type="pres">
      <dgm:prSet presAssocID="{F9F1C232-1CA1-4111-9FD9-4A1778983318}" presName="node" presStyleLbl="node1" presStyleIdx="9" presStyleCnt="16">
        <dgm:presLayoutVars>
          <dgm:bulletEnabled val="1"/>
        </dgm:presLayoutVars>
      </dgm:prSet>
      <dgm:spPr/>
    </dgm:pt>
    <dgm:pt modelId="{B7319B07-86DD-4C1A-8EC0-3CF3E4D8773B}" type="pres">
      <dgm:prSet presAssocID="{1F6864FC-812F-4BF5-BCF6-87946AB28709}" presName="sibTrans" presStyleCnt="0"/>
      <dgm:spPr/>
    </dgm:pt>
    <dgm:pt modelId="{E89857F3-34CF-4E3F-9AFF-41C4BDC94B01}" type="pres">
      <dgm:prSet presAssocID="{9CE0ED88-E469-489B-869C-C7AF302C5F8D}" presName="node" presStyleLbl="node1" presStyleIdx="10" presStyleCnt="16">
        <dgm:presLayoutVars>
          <dgm:bulletEnabled val="1"/>
        </dgm:presLayoutVars>
      </dgm:prSet>
      <dgm:spPr/>
    </dgm:pt>
    <dgm:pt modelId="{5877C6C0-2220-4374-A920-FFA92C2F88E6}" type="pres">
      <dgm:prSet presAssocID="{DB95466B-6563-446A-8D90-A5B6C0362733}" presName="sibTrans" presStyleCnt="0"/>
      <dgm:spPr/>
    </dgm:pt>
    <dgm:pt modelId="{AA592624-A7B5-4596-84BE-1DFF25155B33}" type="pres">
      <dgm:prSet presAssocID="{EA2F3797-F10E-4D82-AD5D-635E977CE82D}" presName="node" presStyleLbl="node1" presStyleIdx="11" presStyleCnt="16">
        <dgm:presLayoutVars>
          <dgm:bulletEnabled val="1"/>
        </dgm:presLayoutVars>
      </dgm:prSet>
      <dgm:spPr/>
    </dgm:pt>
    <dgm:pt modelId="{7ACB2AC0-B623-4FBE-A0D4-E29BF13F05BC}" type="pres">
      <dgm:prSet presAssocID="{D5B421C1-B032-4253-85D2-13788E100F3E}" presName="sibTrans" presStyleCnt="0"/>
      <dgm:spPr/>
    </dgm:pt>
    <dgm:pt modelId="{E92BD13E-EC1A-40D4-A195-B176EFDA2C2D}" type="pres">
      <dgm:prSet presAssocID="{59598561-4851-4DD2-B8B4-C1CF14971D75}" presName="node" presStyleLbl="node1" presStyleIdx="12" presStyleCnt="16">
        <dgm:presLayoutVars>
          <dgm:bulletEnabled val="1"/>
        </dgm:presLayoutVars>
      </dgm:prSet>
      <dgm:spPr/>
    </dgm:pt>
    <dgm:pt modelId="{2A4D89FC-9B7B-44B7-BCB7-C6A6451D4144}" type="pres">
      <dgm:prSet presAssocID="{BE9DFB37-B793-442C-81EF-7C0115C5B6CA}" presName="sibTrans" presStyleCnt="0"/>
      <dgm:spPr/>
    </dgm:pt>
    <dgm:pt modelId="{6327901A-9F59-41FD-BF41-84692E3BE50C}" type="pres">
      <dgm:prSet presAssocID="{423EC0AB-50CF-45A2-9F59-AF66044E6DB3}" presName="node" presStyleLbl="node1" presStyleIdx="13" presStyleCnt="16">
        <dgm:presLayoutVars>
          <dgm:bulletEnabled val="1"/>
        </dgm:presLayoutVars>
      </dgm:prSet>
      <dgm:spPr/>
    </dgm:pt>
    <dgm:pt modelId="{935ED19D-41C3-442E-812C-51ECEB0188E4}" type="pres">
      <dgm:prSet presAssocID="{EBA34E20-E29F-48B7-92EC-624563AB3EF4}" presName="sibTrans" presStyleCnt="0"/>
      <dgm:spPr/>
    </dgm:pt>
    <dgm:pt modelId="{2E8B12A3-BFB3-4397-9BCB-CAACEC568793}" type="pres">
      <dgm:prSet presAssocID="{5475BC10-4426-4835-BBB1-DCF799F0CF95}" presName="node" presStyleLbl="node1" presStyleIdx="14" presStyleCnt="16">
        <dgm:presLayoutVars>
          <dgm:bulletEnabled val="1"/>
        </dgm:presLayoutVars>
      </dgm:prSet>
      <dgm:spPr/>
    </dgm:pt>
    <dgm:pt modelId="{0B58FDCD-143E-4A35-9A2D-CE428E8A238F}" type="pres">
      <dgm:prSet presAssocID="{32AAD221-3A79-4479-8DF9-2AF86EAEF9B8}" presName="sibTrans" presStyleCnt="0"/>
      <dgm:spPr/>
    </dgm:pt>
    <dgm:pt modelId="{9AF8640C-435C-4BB0-8ADD-08A7EB344E28}" type="pres">
      <dgm:prSet presAssocID="{320713D1-B8F2-4699-B91F-02FA5EB1DFEE}" presName="node" presStyleLbl="node1" presStyleIdx="15" presStyleCnt="16">
        <dgm:presLayoutVars>
          <dgm:bulletEnabled val="1"/>
        </dgm:presLayoutVars>
      </dgm:prSet>
      <dgm:spPr/>
    </dgm:pt>
  </dgm:ptLst>
  <dgm:cxnLst>
    <dgm:cxn modelId="{B1E4FC09-ADF0-458E-A9F9-7FD508442330}" type="presOf" srcId="{D583CB21-3C37-4609-A6D6-2C95B7A0D2EC}" destId="{598A8F9B-B999-4FD1-A733-F2742AE652CC}" srcOrd="0" destOrd="0" presId="urn:microsoft.com/office/officeart/2005/8/layout/default"/>
    <dgm:cxn modelId="{DEA82B13-C25A-43D4-A2AB-2030BEC389BD}" type="presOf" srcId="{303CDEDC-1E8B-4B7E-8760-C9E3C3D20646}" destId="{5906485B-1CF8-482B-A474-C2BED5E72D50}" srcOrd="0" destOrd="0" presId="urn:microsoft.com/office/officeart/2005/8/layout/default"/>
    <dgm:cxn modelId="{276D5D1B-A46B-494F-8E50-63C671C9DFB9}" srcId="{7A322FB5-9BD8-4E6B-BA51-F151A206E4C2}" destId="{A5E0FA3C-434D-4CC2-BA0A-2D541F153DE7}" srcOrd="1" destOrd="0" parTransId="{C7FFBDC8-BD06-48DA-974D-6A557C5252DD}" sibTransId="{84AA20E9-96B1-40CA-8ED3-CFAA244C1297}"/>
    <dgm:cxn modelId="{397C2823-11A7-43C0-B1E4-4755506BB5AE}" srcId="{7A322FB5-9BD8-4E6B-BA51-F151A206E4C2}" destId="{5475BC10-4426-4835-BBB1-DCF799F0CF95}" srcOrd="14" destOrd="0" parTransId="{934FC9D8-54F3-47D3-B5CD-64B7E9D14309}" sibTransId="{32AAD221-3A79-4479-8DF9-2AF86EAEF9B8}"/>
    <dgm:cxn modelId="{8F4B6434-A15A-4640-A5F0-7D635AF19587}" srcId="{7A322FB5-9BD8-4E6B-BA51-F151A206E4C2}" destId="{423EC0AB-50CF-45A2-9F59-AF66044E6DB3}" srcOrd="13" destOrd="0" parTransId="{ADCA6811-6D0B-440B-B93B-002B5BC08A87}" sibTransId="{EBA34E20-E29F-48B7-92EC-624563AB3EF4}"/>
    <dgm:cxn modelId="{4B7B8137-43A6-43D5-B874-2E44C9BE88F4}" srcId="{7A322FB5-9BD8-4E6B-BA51-F151A206E4C2}" destId="{67423295-9B6A-44DE-BA6A-D078AD18E66E}" srcOrd="3" destOrd="0" parTransId="{85A624FA-7697-4F19-B6CD-6AF8F95D1D31}" sibTransId="{21A3DE40-36A1-4954-B572-EEFE5E9762EB}"/>
    <dgm:cxn modelId="{89B8F13E-352F-4A60-B55A-846C2D7B5C8A}" type="presOf" srcId="{423EC0AB-50CF-45A2-9F59-AF66044E6DB3}" destId="{6327901A-9F59-41FD-BF41-84692E3BE50C}" srcOrd="0" destOrd="0" presId="urn:microsoft.com/office/officeart/2005/8/layout/default"/>
    <dgm:cxn modelId="{5A2FBF5B-B8FF-4AC5-8AF2-BD71E1E34A63}" srcId="{7A322FB5-9BD8-4E6B-BA51-F151A206E4C2}" destId="{F9F1C232-1CA1-4111-9FD9-4A1778983318}" srcOrd="9" destOrd="0" parTransId="{5E83D4F2-C2D4-4C60-A96B-2923B74E373C}" sibTransId="{1F6864FC-812F-4BF5-BCF6-87946AB28709}"/>
    <dgm:cxn modelId="{A6807144-CEC5-4261-BBED-7DB803F7A955}" type="presOf" srcId="{59598561-4851-4DD2-B8B4-C1CF14971D75}" destId="{E92BD13E-EC1A-40D4-A195-B176EFDA2C2D}" srcOrd="0" destOrd="0" presId="urn:microsoft.com/office/officeart/2005/8/layout/default"/>
    <dgm:cxn modelId="{93D05751-3206-4BF3-9ED9-45F98D26F6E7}" srcId="{7A322FB5-9BD8-4E6B-BA51-F151A206E4C2}" destId="{2A3358A0-695E-4595-AAB4-0EE522D6D9A9}" srcOrd="8" destOrd="0" parTransId="{96991DA3-706A-4FA1-B4B5-79C3F70B563C}" sibTransId="{D2946638-17C4-4402-B634-A117AB462906}"/>
    <dgm:cxn modelId="{E5C84556-4BE2-41DA-8698-B5D29DB97314}" type="presOf" srcId="{5B49DAB7-8AAD-4793-8682-9921E1AA93F6}" destId="{D30599A6-79DC-44CB-A48F-51BB29DE05FE}" srcOrd="0" destOrd="0" presId="urn:microsoft.com/office/officeart/2005/8/layout/default"/>
    <dgm:cxn modelId="{7FF89182-2A5F-48F2-99C8-86E255937652}" srcId="{7A322FB5-9BD8-4E6B-BA51-F151A206E4C2}" destId="{9CE0ED88-E469-489B-869C-C7AF302C5F8D}" srcOrd="10" destOrd="0" parTransId="{EEEA7D9B-6B8C-419B-9F97-F8D00E6569F9}" sibTransId="{DB95466B-6563-446A-8D90-A5B6C0362733}"/>
    <dgm:cxn modelId="{6EBE4986-81D6-4938-A5CE-EB6B75413850}" type="presOf" srcId="{7A322FB5-9BD8-4E6B-BA51-F151A206E4C2}" destId="{D369AA0A-0D08-4F6F-83AA-29C9B3CB2224}" srcOrd="0" destOrd="0" presId="urn:microsoft.com/office/officeart/2005/8/layout/default"/>
    <dgm:cxn modelId="{29342D8D-C075-4CA2-A1CF-67096883D280}" type="presOf" srcId="{C98EA8B9-FF6D-47B3-ADBE-B0A473705906}" destId="{B72F417A-45AE-4CA9-BF85-39B9635675AE}" srcOrd="0" destOrd="0" presId="urn:microsoft.com/office/officeart/2005/8/layout/default"/>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ECA07F97-1DE5-479E-AD41-BEA12FB11A38}" type="presOf" srcId="{EA2F3797-F10E-4D82-AD5D-635E977CE82D}" destId="{AA592624-A7B5-4596-84BE-1DFF25155B33}" srcOrd="0" destOrd="0" presId="urn:microsoft.com/office/officeart/2005/8/layout/default"/>
    <dgm:cxn modelId="{60101F98-9D92-4A51-ABE4-4A0FB4FDA6F1}" srcId="{7A322FB5-9BD8-4E6B-BA51-F151A206E4C2}" destId="{303CDEDC-1E8B-4B7E-8760-C9E3C3D20646}" srcOrd="2" destOrd="0" parTransId="{B26E03D5-4512-4DDD-90D4-83AB4BC1BF88}" sibTransId="{45232097-DDF5-4B5C-A8D4-AA3773CC58A3}"/>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86E11AB0-0FF6-4140-B325-01D5700DF074}" type="presOf" srcId="{57D5625F-210D-4909-B8C5-F45BB0E3DF6C}" destId="{9F9F69B9-B29B-40DB-B935-D1440E32E965}" srcOrd="0" destOrd="0" presId="urn:microsoft.com/office/officeart/2005/8/layout/default"/>
    <dgm:cxn modelId="{971CE9B4-7EB1-4893-BE74-54FDAFFF281D}" srcId="{7A322FB5-9BD8-4E6B-BA51-F151A206E4C2}" destId="{320713D1-B8F2-4699-B91F-02FA5EB1DFEE}" srcOrd="15" destOrd="0" parTransId="{950D02B6-1D39-40B5-9BCE-A01B3CE441D3}" sibTransId="{40A710A6-AB4A-48F1-B8CC-D1846491ABA5}"/>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65A67BE5-EE6C-491C-A588-D957BB06A02F}" type="presOf" srcId="{67423295-9B6A-44DE-BA6A-D078AD18E66E}" destId="{CF5B08E1-D198-40BD-835F-A2A62551A293}" srcOrd="0" destOrd="0" presId="urn:microsoft.com/office/officeart/2005/8/layout/default"/>
    <dgm:cxn modelId="{C4C4C7E8-5FD9-4025-BAC0-E9A268D8D5A6}" type="presOf" srcId="{DA15FEB8-35A7-4221-8028-626C1308C1CE}" destId="{4F93423B-5E15-46AB-9908-F34C7DBC3DC9}" srcOrd="0" destOrd="0" presId="urn:microsoft.com/office/officeart/2005/8/layout/default"/>
    <dgm:cxn modelId="{DAACD5EB-3B39-465E-A920-0D2434FB3A27}" srcId="{7A322FB5-9BD8-4E6B-BA51-F151A206E4C2}" destId="{DA15FEB8-35A7-4221-8028-626C1308C1CE}" srcOrd="0" destOrd="0" parTransId="{EECC1F78-C022-429C-878A-9F751898201B}" sibTransId="{2E3433A2-3786-4F32-8028-E367782E0281}"/>
    <dgm:cxn modelId="{8981C6F1-EDF0-4771-8E80-171FDBAA217A}" type="presOf" srcId="{5475BC10-4426-4835-BBB1-DCF799F0CF95}" destId="{2E8B12A3-BFB3-4397-9BCB-CAACEC568793}" srcOrd="0" destOrd="0" presId="urn:microsoft.com/office/officeart/2005/8/layout/default"/>
    <dgm:cxn modelId="{B80F2AF3-A975-4CD6-8694-FA65B70E87E0}" type="presOf" srcId="{F9F1C232-1CA1-4111-9FD9-4A1778983318}" destId="{D0ACF433-54A7-4CCC-BEC7-78888AEFF9AF}" srcOrd="0" destOrd="0" presId="urn:microsoft.com/office/officeart/2005/8/layout/default"/>
    <dgm:cxn modelId="{51EDF1F4-3E45-42C9-B3ED-DC5CB5387389}" type="presOf" srcId="{A5E0FA3C-434D-4CC2-BA0A-2D541F153DE7}" destId="{75506D3F-ECF1-445C-9C31-3645ADF98A3F}" srcOrd="0" destOrd="0" presId="urn:microsoft.com/office/officeart/2005/8/layout/default"/>
    <dgm:cxn modelId="{64043EF9-A84D-4020-9542-9935FD5DBEF9}" type="presOf" srcId="{9CE0ED88-E469-489B-869C-C7AF302C5F8D}" destId="{E89857F3-34CF-4E3F-9AFF-41C4BDC94B01}" srcOrd="0" destOrd="0" presId="urn:microsoft.com/office/officeart/2005/8/layout/default"/>
    <dgm:cxn modelId="{217DEDF9-6582-4B53-A888-7463B6372B31}" type="presOf" srcId="{2A3358A0-695E-4595-AAB4-0EE522D6D9A9}" destId="{4E3C59FC-1E1D-4D74-AD62-388DCF51AF97}" srcOrd="0" destOrd="0" presId="urn:microsoft.com/office/officeart/2005/8/layout/default"/>
    <dgm:cxn modelId="{1D9947FE-B811-49DD-933F-03ACCE02E3D3}" type="presOf" srcId="{320713D1-B8F2-4699-B91F-02FA5EB1DFEE}" destId="{9AF8640C-435C-4BB0-8ADD-08A7EB344E28}" srcOrd="0" destOrd="0" presId="urn:microsoft.com/office/officeart/2005/8/layout/default"/>
    <dgm:cxn modelId="{E9C03DE5-FA70-4891-824A-0EDCBB5F610E}" type="presParOf" srcId="{D369AA0A-0D08-4F6F-83AA-29C9B3CB2224}" destId="{4F93423B-5E15-46AB-9908-F34C7DBC3DC9}" srcOrd="0" destOrd="0" presId="urn:microsoft.com/office/officeart/2005/8/layout/default"/>
    <dgm:cxn modelId="{5F580457-23F5-48B5-9B99-1E2260268304}" type="presParOf" srcId="{D369AA0A-0D08-4F6F-83AA-29C9B3CB2224}" destId="{ABB1569B-CB48-47C8-9ACB-77AB431AACFD}" srcOrd="1" destOrd="0" presId="urn:microsoft.com/office/officeart/2005/8/layout/default"/>
    <dgm:cxn modelId="{A7539338-D177-4038-9984-2593DB36E9D9}" type="presParOf" srcId="{D369AA0A-0D08-4F6F-83AA-29C9B3CB2224}" destId="{75506D3F-ECF1-445C-9C31-3645ADF98A3F}" srcOrd="2" destOrd="0" presId="urn:microsoft.com/office/officeart/2005/8/layout/default"/>
    <dgm:cxn modelId="{569C00CF-1AE4-456B-A06E-8EB8942CA1BC}" type="presParOf" srcId="{D369AA0A-0D08-4F6F-83AA-29C9B3CB2224}" destId="{A1EAE3D7-EBCB-4D36-AB78-458EB2369060}" srcOrd="3" destOrd="0" presId="urn:microsoft.com/office/officeart/2005/8/layout/default"/>
    <dgm:cxn modelId="{156F2FEB-3A43-42DE-9F1C-CDD6FA141590}" type="presParOf" srcId="{D369AA0A-0D08-4F6F-83AA-29C9B3CB2224}" destId="{5906485B-1CF8-482B-A474-C2BED5E72D50}" srcOrd="4" destOrd="0" presId="urn:microsoft.com/office/officeart/2005/8/layout/default"/>
    <dgm:cxn modelId="{853F7534-45EC-42D8-A46A-D5566D07D93E}" type="presParOf" srcId="{D369AA0A-0D08-4F6F-83AA-29C9B3CB2224}" destId="{660F9F78-61A6-4101-AFD3-8CFDD2A7AC2D}" srcOrd="5" destOrd="0" presId="urn:microsoft.com/office/officeart/2005/8/layout/default"/>
    <dgm:cxn modelId="{A99AB587-4965-45CE-9F8F-9D1BC5A33E9F}" type="presParOf" srcId="{D369AA0A-0D08-4F6F-83AA-29C9B3CB2224}" destId="{CF5B08E1-D198-40BD-835F-A2A62551A293}" srcOrd="6" destOrd="0" presId="urn:microsoft.com/office/officeart/2005/8/layout/default"/>
    <dgm:cxn modelId="{91B764FB-122E-4D5B-A37D-F8050BDEFCB0}" type="presParOf" srcId="{D369AA0A-0D08-4F6F-83AA-29C9B3CB2224}" destId="{3D98DA57-F1E3-4134-BCE8-C77DAF9403DF}" srcOrd="7" destOrd="0" presId="urn:microsoft.com/office/officeart/2005/8/layout/default"/>
    <dgm:cxn modelId="{B0C1C72A-5140-4F59-A491-7BBF8B732B3D}" type="presParOf" srcId="{D369AA0A-0D08-4F6F-83AA-29C9B3CB2224}" destId="{9F9F69B9-B29B-40DB-B935-D1440E32E965}" srcOrd="8" destOrd="0" presId="urn:microsoft.com/office/officeart/2005/8/layout/default"/>
    <dgm:cxn modelId="{146EDF14-C567-4AD3-B07E-E9CF06C2F2A2}" type="presParOf" srcId="{D369AA0A-0D08-4F6F-83AA-29C9B3CB2224}" destId="{3ABC6DB8-B87F-44B6-AEA8-C97F6DA1A53F}" srcOrd="9" destOrd="0" presId="urn:microsoft.com/office/officeart/2005/8/layout/default"/>
    <dgm:cxn modelId="{9D6884CA-715C-4103-A87A-F5BF9D8A8784}" type="presParOf" srcId="{D369AA0A-0D08-4F6F-83AA-29C9B3CB2224}" destId="{598A8F9B-B999-4FD1-A733-F2742AE652CC}" srcOrd="10" destOrd="0" presId="urn:microsoft.com/office/officeart/2005/8/layout/default"/>
    <dgm:cxn modelId="{FBC9632A-FA7A-45F4-A8B7-70CB3879967F}" type="presParOf" srcId="{D369AA0A-0D08-4F6F-83AA-29C9B3CB2224}" destId="{060258CD-3995-4192-A40D-921C35FC6022}" srcOrd="11" destOrd="0" presId="urn:microsoft.com/office/officeart/2005/8/layout/default"/>
    <dgm:cxn modelId="{AECD0226-9C78-48CA-8F28-0AC3C0316D3C}" type="presParOf" srcId="{D369AA0A-0D08-4F6F-83AA-29C9B3CB2224}" destId="{D30599A6-79DC-44CB-A48F-51BB29DE05FE}" srcOrd="12" destOrd="0" presId="urn:microsoft.com/office/officeart/2005/8/layout/default"/>
    <dgm:cxn modelId="{65122EBA-E9CA-4AFD-8A2E-41089C549F2B}" type="presParOf" srcId="{D369AA0A-0D08-4F6F-83AA-29C9B3CB2224}" destId="{C99D8C88-CF11-4743-BEBD-EAF374C09EB8}" srcOrd="13" destOrd="0" presId="urn:microsoft.com/office/officeart/2005/8/layout/default"/>
    <dgm:cxn modelId="{5D715F6C-3BFA-4B1E-A650-F60A76167CBD}" type="presParOf" srcId="{D369AA0A-0D08-4F6F-83AA-29C9B3CB2224}" destId="{B72F417A-45AE-4CA9-BF85-39B9635675AE}" srcOrd="14" destOrd="0" presId="urn:microsoft.com/office/officeart/2005/8/layout/default"/>
    <dgm:cxn modelId="{7988A7F6-33F9-41B3-988B-1386F49CDB1F}" type="presParOf" srcId="{D369AA0A-0D08-4F6F-83AA-29C9B3CB2224}" destId="{0D1F0345-4450-4BB4-916C-2CD974CFD983}" srcOrd="15" destOrd="0" presId="urn:microsoft.com/office/officeart/2005/8/layout/default"/>
    <dgm:cxn modelId="{434C6430-9425-4714-A2A6-5F6B22CAAF97}" type="presParOf" srcId="{D369AA0A-0D08-4F6F-83AA-29C9B3CB2224}" destId="{4E3C59FC-1E1D-4D74-AD62-388DCF51AF97}" srcOrd="16" destOrd="0" presId="urn:microsoft.com/office/officeart/2005/8/layout/default"/>
    <dgm:cxn modelId="{EDA7BE21-1764-495E-B3CE-2C0D8AF2BE18}" type="presParOf" srcId="{D369AA0A-0D08-4F6F-83AA-29C9B3CB2224}" destId="{7E3E3F29-4D13-4E00-9137-A91E32F84B45}" srcOrd="17" destOrd="0" presId="urn:microsoft.com/office/officeart/2005/8/layout/default"/>
    <dgm:cxn modelId="{CE458D51-C673-498B-95A3-28EA6A9B28A5}" type="presParOf" srcId="{D369AA0A-0D08-4F6F-83AA-29C9B3CB2224}" destId="{D0ACF433-54A7-4CCC-BEC7-78888AEFF9AF}" srcOrd="18" destOrd="0" presId="urn:microsoft.com/office/officeart/2005/8/layout/default"/>
    <dgm:cxn modelId="{9D4A105A-02E0-4CF9-94D9-7207474D12A1}" type="presParOf" srcId="{D369AA0A-0D08-4F6F-83AA-29C9B3CB2224}" destId="{B7319B07-86DD-4C1A-8EC0-3CF3E4D8773B}" srcOrd="19" destOrd="0" presId="urn:microsoft.com/office/officeart/2005/8/layout/default"/>
    <dgm:cxn modelId="{472E41F0-7754-45D4-A54F-23DCC2A47032}" type="presParOf" srcId="{D369AA0A-0D08-4F6F-83AA-29C9B3CB2224}" destId="{E89857F3-34CF-4E3F-9AFF-41C4BDC94B01}" srcOrd="20" destOrd="0" presId="urn:microsoft.com/office/officeart/2005/8/layout/default"/>
    <dgm:cxn modelId="{DC44FB3D-EDBB-496B-B7E3-354ABA90778F}" type="presParOf" srcId="{D369AA0A-0D08-4F6F-83AA-29C9B3CB2224}" destId="{5877C6C0-2220-4374-A920-FFA92C2F88E6}" srcOrd="21" destOrd="0" presId="urn:microsoft.com/office/officeart/2005/8/layout/default"/>
    <dgm:cxn modelId="{0B0BBD74-9A8C-4DEF-8FC7-FF2D5C25C2A4}" type="presParOf" srcId="{D369AA0A-0D08-4F6F-83AA-29C9B3CB2224}" destId="{AA592624-A7B5-4596-84BE-1DFF25155B33}" srcOrd="22" destOrd="0" presId="urn:microsoft.com/office/officeart/2005/8/layout/default"/>
    <dgm:cxn modelId="{896A2625-7B94-4509-A467-8CC77A2EABD9}" type="presParOf" srcId="{D369AA0A-0D08-4F6F-83AA-29C9B3CB2224}" destId="{7ACB2AC0-B623-4FBE-A0D4-E29BF13F05BC}" srcOrd="23" destOrd="0" presId="urn:microsoft.com/office/officeart/2005/8/layout/default"/>
    <dgm:cxn modelId="{EE323C53-C645-4DA3-BC3D-5F3972B93EFB}" type="presParOf" srcId="{D369AA0A-0D08-4F6F-83AA-29C9B3CB2224}" destId="{E92BD13E-EC1A-40D4-A195-B176EFDA2C2D}" srcOrd="24" destOrd="0" presId="urn:microsoft.com/office/officeart/2005/8/layout/default"/>
    <dgm:cxn modelId="{07F151CB-48F2-4761-B1D1-EB11CB503586}" type="presParOf" srcId="{D369AA0A-0D08-4F6F-83AA-29C9B3CB2224}" destId="{2A4D89FC-9B7B-44B7-BCB7-C6A6451D4144}" srcOrd="25" destOrd="0" presId="urn:microsoft.com/office/officeart/2005/8/layout/default"/>
    <dgm:cxn modelId="{6C2E6CCC-0213-41DA-B106-232CF0B6FA4B}" type="presParOf" srcId="{D369AA0A-0D08-4F6F-83AA-29C9B3CB2224}" destId="{6327901A-9F59-41FD-BF41-84692E3BE50C}" srcOrd="26" destOrd="0" presId="urn:microsoft.com/office/officeart/2005/8/layout/default"/>
    <dgm:cxn modelId="{67DDEA46-4A4C-42D4-AEA0-BEC86ACFA649}" type="presParOf" srcId="{D369AA0A-0D08-4F6F-83AA-29C9B3CB2224}" destId="{935ED19D-41C3-442E-812C-51ECEB0188E4}" srcOrd="27" destOrd="0" presId="urn:microsoft.com/office/officeart/2005/8/layout/default"/>
    <dgm:cxn modelId="{756445EE-72E3-4CB0-B70E-CB75F793C944}" type="presParOf" srcId="{D369AA0A-0D08-4F6F-83AA-29C9B3CB2224}" destId="{2E8B12A3-BFB3-4397-9BCB-CAACEC568793}" srcOrd="28" destOrd="0" presId="urn:microsoft.com/office/officeart/2005/8/layout/default"/>
    <dgm:cxn modelId="{C0C317CA-5C33-4168-803D-88605C2C4B9D}" type="presParOf" srcId="{D369AA0A-0D08-4F6F-83AA-29C9B3CB2224}" destId="{0B58FDCD-143E-4A35-9A2D-CE428E8A238F}" srcOrd="29" destOrd="0" presId="urn:microsoft.com/office/officeart/2005/8/layout/default"/>
    <dgm:cxn modelId="{6F5B4D9B-488C-41BD-85A0-70FD2A27C413}" type="presParOf" srcId="{D369AA0A-0D08-4F6F-83AA-29C9B3CB2224}" destId="{9AF8640C-435C-4BB0-8ADD-08A7EB344E28}" srcOrd="3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31A5AA-1979-452C-85AB-56F98FE3E47F}"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B1B97590-23AE-4AB3-ADAC-D9F1B661AAB5}">
      <dgm:prSet/>
      <dgm:spPr/>
      <dgm:t>
        <a:bodyPr/>
        <a:lstStyle/>
        <a:p>
          <a:r>
            <a:rPr lang="en-US" b="1"/>
            <a:t>Mondays – ENGLISH </a:t>
          </a:r>
          <a:r>
            <a:rPr lang="en-US"/>
            <a:t>(please see the schedule for which teach is staying for tutoring. The schedule is posted in all English teacher Classrooms)</a:t>
          </a:r>
        </a:p>
      </dgm:t>
    </dgm:pt>
    <dgm:pt modelId="{D42C4084-8C17-4BCD-B15B-E60D05CA4861}" type="parTrans" cxnId="{795E13E7-7135-4BB8-9530-27FF42B1400F}">
      <dgm:prSet/>
      <dgm:spPr/>
      <dgm:t>
        <a:bodyPr/>
        <a:lstStyle/>
        <a:p>
          <a:endParaRPr lang="en-US"/>
        </a:p>
      </dgm:t>
    </dgm:pt>
    <dgm:pt modelId="{2EFFAA34-6AB3-48A1-9AE3-5AFBECA613F1}" type="sibTrans" cxnId="{795E13E7-7135-4BB8-9530-27FF42B1400F}">
      <dgm:prSet/>
      <dgm:spPr/>
      <dgm:t>
        <a:bodyPr/>
        <a:lstStyle/>
        <a:p>
          <a:endParaRPr lang="en-US"/>
        </a:p>
      </dgm:t>
    </dgm:pt>
    <dgm:pt modelId="{93886485-20E3-439D-B714-EB9CF323991C}">
      <dgm:prSet/>
      <dgm:spPr/>
      <dgm:t>
        <a:bodyPr/>
        <a:lstStyle/>
        <a:p>
          <a:r>
            <a:rPr lang="en-US" b="1"/>
            <a:t>Tuesdays – Math </a:t>
          </a:r>
          <a:r>
            <a:rPr lang="en-US"/>
            <a:t>(ALL Math teachers)</a:t>
          </a:r>
        </a:p>
      </dgm:t>
    </dgm:pt>
    <dgm:pt modelId="{E651BF83-4BFA-4AD6-BC9A-7BFBA9EB12CE}" type="parTrans" cxnId="{474B519A-7AF3-4819-A460-C8EF06AFC86B}">
      <dgm:prSet/>
      <dgm:spPr/>
      <dgm:t>
        <a:bodyPr/>
        <a:lstStyle/>
        <a:p>
          <a:endParaRPr lang="en-US"/>
        </a:p>
      </dgm:t>
    </dgm:pt>
    <dgm:pt modelId="{27698DC1-309C-4AA4-959C-5110503E13AF}" type="sibTrans" cxnId="{474B519A-7AF3-4819-A460-C8EF06AFC86B}">
      <dgm:prSet/>
      <dgm:spPr/>
      <dgm:t>
        <a:bodyPr/>
        <a:lstStyle/>
        <a:p>
          <a:endParaRPr lang="en-US"/>
        </a:p>
      </dgm:t>
    </dgm:pt>
    <dgm:pt modelId="{1C4A6266-AFB2-40CC-BE02-350C5F124FF4}">
      <dgm:prSet/>
      <dgm:spPr/>
      <dgm:t>
        <a:bodyPr/>
        <a:lstStyle/>
        <a:p>
          <a:r>
            <a:rPr lang="en-US" b="1"/>
            <a:t>Wednesdays – Social Studies </a:t>
          </a:r>
          <a:endParaRPr lang="en-US"/>
        </a:p>
      </dgm:t>
    </dgm:pt>
    <dgm:pt modelId="{53EF7E8C-15B4-44A7-8379-F9F111AFE058}" type="parTrans" cxnId="{4EEE4139-1F3C-4AD2-90C8-06AF3EAEA428}">
      <dgm:prSet/>
      <dgm:spPr/>
      <dgm:t>
        <a:bodyPr/>
        <a:lstStyle/>
        <a:p>
          <a:endParaRPr lang="en-US"/>
        </a:p>
      </dgm:t>
    </dgm:pt>
    <dgm:pt modelId="{3D4504F4-AF4B-41A3-838D-688B9E0D09BA}" type="sibTrans" cxnId="{4EEE4139-1F3C-4AD2-90C8-06AF3EAEA428}">
      <dgm:prSet/>
      <dgm:spPr/>
      <dgm:t>
        <a:bodyPr/>
        <a:lstStyle/>
        <a:p>
          <a:endParaRPr lang="en-US"/>
        </a:p>
      </dgm:t>
    </dgm:pt>
    <dgm:pt modelId="{BCB693C2-7F86-4BB6-A382-8C89F0F5542B}">
      <dgm:prSet/>
      <dgm:spPr/>
      <dgm:t>
        <a:bodyPr/>
        <a:lstStyle/>
        <a:p>
          <a:r>
            <a:rPr lang="en-US" b="1"/>
            <a:t>Thursdays – Science</a:t>
          </a:r>
          <a:endParaRPr lang="en-US"/>
        </a:p>
      </dgm:t>
    </dgm:pt>
    <dgm:pt modelId="{26FCC78A-7B4F-4F56-A6EE-6FFD44E18896}" type="parTrans" cxnId="{C047955E-8A8D-4987-AEAA-284B5EC05BFD}">
      <dgm:prSet/>
      <dgm:spPr/>
      <dgm:t>
        <a:bodyPr/>
        <a:lstStyle/>
        <a:p>
          <a:endParaRPr lang="en-US"/>
        </a:p>
      </dgm:t>
    </dgm:pt>
    <dgm:pt modelId="{71A9EF9E-930B-4034-8836-8349DA5163AB}" type="sibTrans" cxnId="{C047955E-8A8D-4987-AEAA-284B5EC05BFD}">
      <dgm:prSet/>
      <dgm:spPr/>
      <dgm:t>
        <a:bodyPr/>
        <a:lstStyle/>
        <a:p>
          <a:endParaRPr lang="en-US"/>
        </a:p>
      </dgm:t>
    </dgm:pt>
    <dgm:pt modelId="{FFC636FC-BCB4-4B7F-AF39-DE3493BEA1D4}">
      <dgm:prSet/>
      <dgm:spPr/>
      <dgm:t>
        <a:bodyPr/>
        <a:lstStyle/>
        <a:p>
          <a:r>
            <a:rPr lang="en-US" b="1"/>
            <a:t>Fridays – NONE</a:t>
          </a:r>
          <a:endParaRPr lang="en-US"/>
        </a:p>
      </dgm:t>
    </dgm:pt>
    <dgm:pt modelId="{02BE50DE-15E1-4981-8F54-59CD85454C6F}" type="parTrans" cxnId="{3F442021-0AB9-4135-91E0-2B63E72027BF}">
      <dgm:prSet/>
      <dgm:spPr/>
      <dgm:t>
        <a:bodyPr/>
        <a:lstStyle/>
        <a:p>
          <a:endParaRPr lang="en-US"/>
        </a:p>
      </dgm:t>
    </dgm:pt>
    <dgm:pt modelId="{BC1E2063-0F6E-4E63-8BE4-0C455FA25AA5}" type="sibTrans" cxnId="{3F442021-0AB9-4135-91E0-2B63E72027BF}">
      <dgm:prSet/>
      <dgm:spPr/>
      <dgm:t>
        <a:bodyPr/>
        <a:lstStyle/>
        <a:p>
          <a:endParaRPr lang="en-US"/>
        </a:p>
      </dgm:t>
    </dgm:pt>
    <dgm:pt modelId="{7E0C8FF5-8153-4CCE-9051-0862A50CD664}">
      <dgm:prSet/>
      <dgm:spPr/>
      <dgm:t>
        <a:bodyPr/>
        <a:lstStyle/>
        <a:p>
          <a:r>
            <a:rPr lang="en-US"/>
            <a:t>Need tutoring for electives? See your teacher to schedule. </a:t>
          </a:r>
        </a:p>
      </dgm:t>
    </dgm:pt>
    <dgm:pt modelId="{1C80AAD5-4BA8-48D6-B29A-420F781676DA}" type="parTrans" cxnId="{E23541DD-A05F-4878-8650-CE8182D38EEF}">
      <dgm:prSet/>
      <dgm:spPr/>
      <dgm:t>
        <a:bodyPr/>
        <a:lstStyle/>
        <a:p>
          <a:endParaRPr lang="en-US"/>
        </a:p>
      </dgm:t>
    </dgm:pt>
    <dgm:pt modelId="{4F8BA1C6-B7E4-46AD-A4DC-357C1C1AA31A}" type="sibTrans" cxnId="{E23541DD-A05F-4878-8650-CE8182D38EEF}">
      <dgm:prSet/>
      <dgm:spPr/>
      <dgm:t>
        <a:bodyPr/>
        <a:lstStyle/>
        <a:p>
          <a:endParaRPr lang="en-US"/>
        </a:p>
      </dgm:t>
    </dgm:pt>
    <dgm:pt modelId="{24BE6DA6-44AA-41A5-98AE-B22F0CC9F1DC}" type="pres">
      <dgm:prSet presAssocID="{5431A5AA-1979-452C-85AB-56F98FE3E47F}" presName="linear" presStyleCnt="0">
        <dgm:presLayoutVars>
          <dgm:animLvl val="lvl"/>
          <dgm:resizeHandles val="exact"/>
        </dgm:presLayoutVars>
      </dgm:prSet>
      <dgm:spPr/>
    </dgm:pt>
    <dgm:pt modelId="{2F3E206F-A42F-4138-AD11-5E5AC7DE32AF}" type="pres">
      <dgm:prSet presAssocID="{B1B97590-23AE-4AB3-ADAC-D9F1B661AAB5}" presName="parentText" presStyleLbl="node1" presStyleIdx="0" presStyleCnt="6">
        <dgm:presLayoutVars>
          <dgm:chMax val="0"/>
          <dgm:bulletEnabled val="1"/>
        </dgm:presLayoutVars>
      </dgm:prSet>
      <dgm:spPr/>
    </dgm:pt>
    <dgm:pt modelId="{CED5D40F-7413-4B49-8B4D-A1D7FA1F6CA3}" type="pres">
      <dgm:prSet presAssocID="{2EFFAA34-6AB3-48A1-9AE3-5AFBECA613F1}" presName="spacer" presStyleCnt="0"/>
      <dgm:spPr/>
    </dgm:pt>
    <dgm:pt modelId="{8DC050DB-60BA-4FE8-8DE8-396FF4E55AA0}" type="pres">
      <dgm:prSet presAssocID="{93886485-20E3-439D-B714-EB9CF323991C}" presName="parentText" presStyleLbl="node1" presStyleIdx="1" presStyleCnt="6">
        <dgm:presLayoutVars>
          <dgm:chMax val="0"/>
          <dgm:bulletEnabled val="1"/>
        </dgm:presLayoutVars>
      </dgm:prSet>
      <dgm:spPr/>
    </dgm:pt>
    <dgm:pt modelId="{6267A2DA-B68C-4B03-B60A-496DCBBCFE78}" type="pres">
      <dgm:prSet presAssocID="{27698DC1-309C-4AA4-959C-5110503E13AF}" presName="spacer" presStyleCnt="0"/>
      <dgm:spPr/>
    </dgm:pt>
    <dgm:pt modelId="{AEB33403-A9DD-4A76-84EF-F31E380B70EB}" type="pres">
      <dgm:prSet presAssocID="{1C4A6266-AFB2-40CC-BE02-350C5F124FF4}" presName="parentText" presStyleLbl="node1" presStyleIdx="2" presStyleCnt="6">
        <dgm:presLayoutVars>
          <dgm:chMax val="0"/>
          <dgm:bulletEnabled val="1"/>
        </dgm:presLayoutVars>
      </dgm:prSet>
      <dgm:spPr/>
    </dgm:pt>
    <dgm:pt modelId="{7C818091-C1E3-4B58-B6D1-380362516870}" type="pres">
      <dgm:prSet presAssocID="{3D4504F4-AF4B-41A3-838D-688B9E0D09BA}" presName="spacer" presStyleCnt="0"/>
      <dgm:spPr/>
    </dgm:pt>
    <dgm:pt modelId="{40E4B2E1-64C0-42A2-8AF2-80A245796102}" type="pres">
      <dgm:prSet presAssocID="{BCB693C2-7F86-4BB6-A382-8C89F0F5542B}" presName="parentText" presStyleLbl="node1" presStyleIdx="3" presStyleCnt="6">
        <dgm:presLayoutVars>
          <dgm:chMax val="0"/>
          <dgm:bulletEnabled val="1"/>
        </dgm:presLayoutVars>
      </dgm:prSet>
      <dgm:spPr/>
    </dgm:pt>
    <dgm:pt modelId="{734EFCA3-3340-490A-8DD7-9A424D8BD81D}" type="pres">
      <dgm:prSet presAssocID="{71A9EF9E-930B-4034-8836-8349DA5163AB}" presName="spacer" presStyleCnt="0"/>
      <dgm:spPr/>
    </dgm:pt>
    <dgm:pt modelId="{B4EA8E6F-BD17-4BE2-A1AB-65085EECFC50}" type="pres">
      <dgm:prSet presAssocID="{FFC636FC-BCB4-4B7F-AF39-DE3493BEA1D4}" presName="parentText" presStyleLbl="node1" presStyleIdx="4" presStyleCnt="6">
        <dgm:presLayoutVars>
          <dgm:chMax val="0"/>
          <dgm:bulletEnabled val="1"/>
        </dgm:presLayoutVars>
      </dgm:prSet>
      <dgm:spPr/>
    </dgm:pt>
    <dgm:pt modelId="{483A2082-6D0E-4F60-8CD9-9123A48B904F}" type="pres">
      <dgm:prSet presAssocID="{BC1E2063-0F6E-4E63-8BE4-0C455FA25AA5}" presName="spacer" presStyleCnt="0"/>
      <dgm:spPr/>
    </dgm:pt>
    <dgm:pt modelId="{D473E561-6ABC-4C34-B8C0-3D01D5BC65E8}" type="pres">
      <dgm:prSet presAssocID="{7E0C8FF5-8153-4CCE-9051-0862A50CD664}" presName="parentText" presStyleLbl="node1" presStyleIdx="5" presStyleCnt="6">
        <dgm:presLayoutVars>
          <dgm:chMax val="0"/>
          <dgm:bulletEnabled val="1"/>
        </dgm:presLayoutVars>
      </dgm:prSet>
      <dgm:spPr/>
    </dgm:pt>
  </dgm:ptLst>
  <dgm:cxnLst>
    <dgm:cxn modelId="{3F442021-0AB9-4135-91E0-2B63E72027BF}" srcId="{5431A5AA-1979-452C-85AB-56F98FE3E47F}" destId="{FFC636FC-BCB4-4B7F-AF39-DE3493BEA1D4}" srcOrd="4" destOrd="0" parTransId="{02BE50DE-15E1-4981-8F54-59CD85454C6F}" sibTransId="{BC1E2063-0F6E-4E63-8BE4-0C455FA25AA5}"/>
    <dgm:cxn modelId="{4EEE4139-1F3C-4AD2-90C8-06AF3EAEA428}" srcId="{5431A5AA-1979-452C-85AB-56F98FE3E47F}" destId="{1C4A6266-AFB2-40CC-BE02-350C5F124FF4}" srcOrd="2" destOrd="0" parTransId="{53EF7E8C-15B4-44A7-8379-F9F111AFE058}" sibTransId="{3D4504F4-AF4B-41A3-838D-688B9E0D09BA}"/>
    <dgm:cxn modelId="{1F98313C-6BBC-472D-8ADF-792143291099}" type="presOf" srcId="{BCB693C2-7F86-4BB6-A382-8C89F0F5542B}" destId="{40E4B2E1-64C0-42A2-8AF2-80A245796102}" srcOrd="0" destOrd="0" presId="urn:microsoft.com/office/officeart/2005/8/layout/vList2"/>
    <dgm:cxn modelId="{92276B40-6ABF-44A7-83CA-55461981C1B2}" type="presOf" srcId="{7E0C8FF5-8153-4CCE-9051-0862A50CD664}" destId="{D473E561-6ABC-4C34-B8C0-3D01D5BC65E8}" srcOrd="0" destOrd="0" presId="urn:microsoft.com/office/officeart/2005/8/layout/vList2"/>
    <dgm:cxn modelId="{C047955E-8A8D-4987-AEAA-284B5EC05BFD}" srcId="{5431A5AA-1979-452C-85AB-56F98FE3E47F}" destId="{BCB693C2-7F86-4BB6-A382-8C89F0F5542B}" srcOrd="3" destOrd="0" parTransId="{26FCC78A-7B4F-4F56-A6EE-6FFD44E18896}" sibTransId="{71A9EF9E-930B-4034-8836-8349DA5163AB}"/>
    <dgm:cxn modelId="{99BD1783-A07F-4F40-BC81-167066CD4D2C}" type="presOf" srcId="{93886485-20E3-439D-B714-EB9CF323991C}" destId="{8DC050DB-60BA-4FE8-8DE8-396FF4E55AA0}" srcOrd="0" destOrd="0" presId="urn:microsoft.com/office/officeart/2005/8/layout/vList2"/>
    <dgm:cxn modelId="{97D2738D-1CF1-4D52-B148-4A0B8E090591}" type="presOf" srcId="{FFC636FC-BCB4-4B7F-AF39-DE3493BEA1D4}" destId="{B4EA8E6F-BD17-4BE2-A1AB-65085EECFC50}" srcOrd="0" destOrd="0" presId="urn:microsoft.com/office/officeart/2005/8/layout/vList2"/>
    <dgm:cxn modelId="{474B519A-7AF3-4819-A460-C8EF06AFC86B}" srcId="{5431A5AA-1979-452C-85AB-56F98FE3E47F}" destId="{93886485-20E3-439D-B714-EB9CF323991C}" srcOrd="1" destOrd="0" parTransId="{E651BF83-4BFA-4AD6-BC9A-7BFBA9EB12CE}" sibTransId="{27698DC1-309C-4AA4-959C-5110503E13AF}"/>
    <dgm:cxn modelId="{6D0C4DB8-4ED6-4223-86CD-2265239B5CA9}" type="presOf" srcId="{5431A5AA-1979-452C-85AB-56F98FE3E47F}" destId="{24BE6DA6-44AA-41A5-98AE-B22F0CC9F1DC}" srcOrd="0" destOrd="0" presId="urn:microsoft.com/office/officeart/2005/8/layout/vList2"/>
    <dgm:cxn modelId="{017A8BD8-B1A3-4867-BCFD-CCF8524BD90C}" type="presOf" srcId="{B1B97590-23AE-4AB3-ADAC-D9F1B661AAB5}" destId="{2F3E206F-A42F-4138-AD11-5E5AC7DE32AF}" srcOrd="0" destOrd="0" presId="urn:microsoft.com/office/officeart/2005/8/layout/vList2"/>
    <dgm:cxn modelId="{E23541DD-A05F-4878-8650-CE8182D38EEF}" srcId="{5431A5AA-1979-452C-85AB-56F98FE3E47F}" destId="{7E0C8FF5-8153-4CCE-9051-0862A50CD664}" srcOrd="5" destOrd="0" parTransId="{1C80AAD5-4BA8-48D6-B29A-420F781676DA}" sibTransId="{4F8BA1C6-B7E4-46AD-A4DC-357C1C1AA31A}"/>
    <dgm:cxn modelId="{795E13E7-7135-4BB8-9530-27FF42B1400F}" srcId="{5431A5AA-1979-452C-85AB-56F98FE3E47F}" destId="{B1B97590-23AE-4AB3-ADAC-D9F1B661AAB5}" srcOrd="0" destOrd="0" parTransId="{D42C4084-8C17-4BCD-B15B-E60D05CA4861}" sibTransId="{2EFFAA34-6AB3-48A1-9AE3-5AFBECA613F1}"/>
    <dgm:cxn modelId="{F78B14F2-34B5-4F6F-8513-1EF799BD3666}" type="presOf" srcId="{1C4A6266-AFB2-40CC-BE02-350C5F124FF4}" destId="{AEB33403-A9DD-4A76-84EF-F31E380B70EB}" srcOrd="0" destOrd="0" presId="urn:microsoft.com/office/officeart/2005/8/layout/vList2"/>
    <dgm:cxn modelId="{101E7359-9CCD-4768-9FDB-6738169A2509}" type="presParOf" srcId="{24BE6DA6-44AA-41A5-98AE-B22F0CC9F1DC}" destId="{2F3E206F-A42F-4138-AD11-5E5AC7DE32AF}" srcOrd="0" destOrd="0" presId="urn:microsoft.com/office/officeart/2005/8/layout/vList2"/>
    <dgm:cxn modelId="{69E63F22-67F6-4D9B-A472-DCD9396B7F93}" type="presParOf" srcId="{24BE6DA6-44AA-41A5-98AE-B22F0CC9F1DC}" destId="{CED5D40F-7413-4B49-8B4D-A1D7FA1F6CA3}" srcOrd="1" destOrd="0" presId="urn:microsoft.com/office/officeart/2005/8/layout/vList2"/>
    <dgm:cxn modelId="{9B726F01-05A0-422D-BE04-5428FBD5097D}" type="presParOf" srcId="{24BE6DA6-44AA-41A5-98AE-B22F0CC9F1DC}" destId="{8DC050DB-60BA-4FE8-8DE8-396FF4E55AA0}" srcOrd="2" destOrd="0" presId="urn:microsoft.com/office/officeart/2005/8/layout/vList2"/>
    <dgm:cxn modelId="{27949BCF-23ED-46D9-9082-5F7BD39A3686}" type="presParOf" srcId="{24BE6DA6-44AA-41A5-98AE-B22F0CC9F1DC}" destId="{6267A2DA-B68C-4B03-B60A-496DCBBCFE78}" srcOrd="3" destOrd="0" presId="urn:microsoft.com/office/officeart/2005/8/layout/vList2"/>
    <dgm:cxn modelId="{645B5C65-BA7F-42E2-A7F9-9169C6B36BD8}" type="presParOf" srcId="{24BE6DA6-44AA-41A5-98AE-B22F0CC9F1DC}" destId="{AEB33403-A9DD-4A76-84EF-F31E380B70EB}" srcOrd="4" destOrd="0" presId="urn:microsoft.com/office/officeart/2005/8/layout/vList2"/>
    <dgm:cxn modelId="{D470467D-28F7-4A89-9E3F-829266D351CB}" type="presParOf" srcId="{24BE6DA6-44AA-41A5-98AE-B22F0CC9F1DC}" destId="{7C818091-C1E3-4B58-B6D1-380362516870}" srcOrd="5" destOrd="0" presId="urn:microsoft.com/office/officeart/2005/8/layout/vList2"/>
    <dgm:cxn modelId="{E1FCA078-B6EF-47E0-8CA8-BB25AAA27753}" type="presParOf" srcId="{24BE6DA6-44AA-41A5-98AE-B22F0CC9F1DC}" destId="{40E4B2E1-64C0-42A2-8AF2-80A245796102}" srcOrd="6" destOrd="0" presId="urn:microsoft.com/office/officeart/2005/8/layout/vList2"/>
    <dgm:cxn modelId="{4E455EF4-CBF0-4B0F-9147-D221B001F1ED}" type="presParOf" srcId="{24BE6DA6-44AA-41A5-98AE-B22F0CC9F1DC}" destId="{734EFCA3-3340-490A-8DD7-9A424D8BD81D}" srcOrd="7" destOrd="0" presId="urn:microsoft.com/office/officeart/2005/8/layout/vList2"/>
    <dgm:cxn modelId="{DBE357CF-CF32-4445-8268-C04F0C88D93A}" type="presParOf" srcId="{24BE6DA6-44AA-41A5-98AE-B22F0CC9F1DC}" destId="{B4EA8E6F-BD17-4BE2-A1AB-65085EECFC50}" srcOrd="8" destOrd="0" presId="urn:microsoft.com/office/officeart/2005/8/layout/vList2"/>
    <dgm:cxn modelId="{87546FE8-C6A8-4C82-ABBF-7C11FF336411}" type="presParOf" srcId="{24BE6DA6-44AA-41A5-98AE-B22F0CC9F1DC}" destId="{483A2082-6D0E-4F60-8CD9-9123A48B904F}" srcOrd="9" destOrd="0" presId="urn:microsoft.com/office/officeart/2005/8/layout/vList2"/>
    <dgm:cxn modelId="{7E87BC4A-2D65-4F11-8239-275CA2141A17}" type="presParOf" srcId="{24BE6DA6-44AA-41A5-98AE-B22F0CC9F1DC}" destId="{D473E561-6ABC-4C34-B8C0-3D01D5BC65E8}"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D8BCDD-1E20-4967-9F8F-1EB3D70BA0D7}">
      <dsp:nvSpPr>
        <dsp:cNvPr id="0" name=""/>
        <dsp:cNvSpPr/>
      </dsp:nvSpPr>
      <dsp:spPr>
        <a:xfrm>
          <a:off x="0" y="87483"/>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S - Set high expectations</a:t>
          </a:r>
          <a:endParaRPr lang="en-US" sz="2100" kern="1200"/>
        </a:p>
      </dsp:txBody>
      <dsp:txXfrm>
        <a:off x="38981" y="126464"/>
        <a:ext cx="5331222" cy="720562"/>
      </dsp:txXfrm>
    </dsp:sp>
    <dsp:sp modelId="{2C5159F6-24A8-473C-8C40-B2559B090B64}">
      <dsp:nvSpPr>
        <dsp:cNvPr id="0" name=""/>
        <dsp:cNvSpPr/>
      </dsp:nvSpPr>
      <dsp:spPr>
        <a:xfrm>
          <a:off x="0" y="946488"/>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O - Objective</a:t>
          </a:r>
          <a:endParaRPr lang="en-US" sz="2100" kern="1200"/>
        </a:p>
      </dsp:txBody>
      <dsp:txXfrm>
        <a:off x="38981" y="985469"/>
        <a:ext cx="5331222" cy="720562"/>
      </dsp:txXfrm>
    </dsp:sp>
    <dsp:sp modelId="{1614B123-C4D5-4F23-B2D9-6931F518685E}">
      <dsp:nvSpPr>
        <dsp:cNvPr id="0" name=""/>
        <dsp:cNvSpPr/>
      </dsp:nvSpPr>
      <dsp:spPr>
        <a:xfrm>
          <a:off x="0" y="1805493"/>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M - Meaningful curriculum</a:t>
          </a:r>
          <a:endParaRPr lang="en-US" sz="2100" kern="1200"/>
        </a:p>
      </dsp:txBody>
      <dsp:txXfrm>
        <a:off x="38981" y="1844474"/>
        <a:ext cx="5331222" cy="720562"/>
      </dsp:txXfrm>
    </dsp:sp>
    <dsp:sp modelId="{A236543D-CC14-478F-A607-D039E8590C52}">
      <dsp:nvSpPr>
        <dsp:cNvPr id="0" name=""/>
        <dsp:cNvSpPr/>
      </dsp:nvSpPr>
      <dsp:spPr>
        <a:xfrm>
          <a:off x="0" y="2664498"/>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E -  Effective</a:t>
          </a:r>
          <a:endParaRPr lang="en-US" sz="2100" kern="1200"/>
        </a:p>
      </dsp:txBody>
      <dsp:txXfrm>
        <a:off x="38981" y="2703479"/>
        <a:ext cx="5331222" cy="720562"/>
      </dsp:txXfrm>
    </dsp:sp>
    <dsp:sp modelId="{5EE3644C-9FFC-4229-B97B-E0CD389CCF5C}">
      <dsp:nvSpPr>
        <dsp:cNvPr id="0" name=""/>
        <dsp:cNvSpPr/>
      </dsp:nvSpPr>
      <dsp:spPr>
        <a:xfrm>
          <a:off x="0" y="3523503"/>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R -  Resourceful and responsible life long 	learners</a:t>
          </a:r>
          <a:endParaRPr lang="en-US" sz="2100" kern="1200"/>
        </a:p>
      </dsp:txBody>
      <dsp:txXfrm>
        <a:off x="38981" y="3562484"/>
        <a:ext cx="5331222" cy="720562"/>
      </dsp:txXfrm>
    </dsp:sp>
    <dsp:sp modelId="{EE606629-76DA-44EF-BB34-78BBE78F7DC7}">
      <dsp:nvSpPr>
        <dsp:cNvPr id="0" name=""/>
        <dsp:cNvSpPr/>
      </dsp:nvSpPr>
      <dsp:spPr>
        <a:xfrm>
          <a:off x="0" y="4382508"/>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S - Scholars who achieve proficiency and beyond</a:t>
          </a:r>
          <a:endParaRPr lang="en-US" sz="2100" kern="1200"/>
        </a:p>
      </dsp:txBody>
      <dsp:txXfrm>
        <a:off x="38981" y="4421489"/>
        <a:ext cx="5331222" cy="720562"/>
      </dsp:txXfrm>
    </dsp:sp>
    <dsp:sp modelId="{499A2F1D-F2C1-490D-94FA-A34757A998BF}">
      <dsp:nvSpPr>
        <dsp:cNvPr id="0" name=""/>
        <dsp:cNvSpPr/>
      </dsp:nvSpPr>
      <dsp:spPr>
        <a:xfrm>
          <a:off x="0" y="5241513"/>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E - Evaluate continuously and use data to drive 	curriculum</a:t>
          </a:r>
          <a:endParaRPr lang="en-US" sz="2100" kern="1200"/>
        </a:p>
      </dsp:txBody>
      <dsp:txXfrm>
        <a:off x="38981" y="5280494"/>
        <a:ext cx="5331222" cy="720562"/>
      </dsp:txXfrm>
    </dsp:sp>
    <dsp:sp modelId="{167A99F4-6A3C-458B-8198-4A3A8E57C00C}">
      <dsp:nvSpPr>
        <dsp:cNvPr id="0" name=""/>
        <dsp:cNvSpPr/>
      </dsp:nvSpPr>
      <dsp:spPr>
        <a:xfrm>
          <a:off x="0" y="6100519"/>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T - Teachers who are highly qualified</a:t>
          </a:r>
          <a:endParaRPr lang="en-US" sz="2100" kern="1200"/>
        </a:p>
      </dsp:txBody>
      <dsp:txXfrm>
        <a:off x="38981" y="6139500"/>
        <a:ext cx="5331222" cy="7205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93423B-5E15-46AB-9908-F34C7DBC3DC9}">
      <dsp:nvSpPr>
        <dsp:cNvPr id="0" name=""/>
        <dsp:cNvSpPr/>
      </dsp:nvSpPr>
      <dsp:spPr>
        <a:xfrm>
          <a:off x="3693" y="71422"/>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b="1" u="sng" kern="1200" dirty="0"/>
            <a:t>DO NOT. . </a:t>
          </a:r>
          <a:r>
            <a:rPr lang="en-US" sz="1900" b="1" kern="1200" dirty="0"/>
            <a:t>.</a:t>
          </a:r>
          <a:r>
            <a:rPr lang="en-US" sz="1900" b="1" kern="1200" dirty="0">
              <a:latin typeface="Calibri Light" panose="020F0302020204030204"/>
            </a:rPr>
            <a:t> </a:t>
          </a:r>
          <a:endParaRPr lang="en-US" sz="1900" kern="1200"/>
        </a:p>
      </dsp:txBody>
      <dsp:txXfrm>
        <a:off x="3693" y="71422"/>
        <a:ext cx="2929830" cy="1757898"/>
      </dsp:txXfrm>
    </dsp:sp>
    <dsp:sp modelId="{75506D3F-ECF1-445C-9C31-3645ADF98A3F}">
      <dsp:nvSpPr>
        <dsp:cNvPr id="0" name=""/>
        <dsp:cNvSpPr/>
      </dsp:nvSpPr>
      <dsp:spPr>
        <a:xfrm>
          <a:off x="3226506" y="71422"/>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“Hang out” in the stairwells or on the second floor during lunch.</a:t>
          </a:r>
        </a:p>
      </dsp:txBody>
      <dsp:txXfrm>
        <a:off x="3226506" y="71422"/>
        <a:ext cx="2929830" cy="1757898"/>
      </dsp:txXfrm>
    </dsp:sp>
    <dsp:sp modelId="{5906485B-1CF8-482B-A474-C2BED5E72D50}">
      <dsp:nvSpPr>
        <dsp:cNvPr id="0" name=""/>
        <dsp:cNvSpPr/>
      </dsp:nvSpPr>
      <dsp:spPr>
        <a:xfrm>
          <a:off x="6449320" y="71422"/>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Chew gum. DO NOT BRING GUM!</a:t>
          </a:r>
        </a:p>
      </dsp:txBody>
      <dsp:txXfrm>
        <a:off x="6449320" y="71422"/>
        <a:ext cx="2929830" cy="1757898"/>
      </dsp:txXfrm>
    </dsp:sp>
    <dsp:sp modelId="{CF5B08E1-D198-40BD-835F-A2A62551A293}">
      <dsp:nvSpPr>
        <dsp:cNvPr id="0" name=""/>
        <dsp:cNvSpPr/>
      </dsp:nvSpPr>
      <dsp:spPr>
        <a:xfrm>
          <a:off x="9672134" y="71422"/>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Go on the basketball court with a skateboard!</a:t>
          </a:r>
        </a:p>
      </dsp:txBody>
      <dsp:txXfrm>
        <a:off x="9672134" y="71422"/>
        <a:ext cx="2929830" cy="1757898"/>
      </dsp:txXfrm>
    </dsp:sp>
    <dsp:sp modelId="{9F9F69B9-B29B-40DB-B935-D1440E32E965}">
      <dsp:nvSpPr>
        <dsp:cNvPr id="0" name=""/>
        <dsp:cNvSpPr/>
      </dsp:nvSpPr>
      <dsp:spPr>
        <a:xfrm>
          <a:off x="3693" y="2122303"/>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dirty="0"/>
            <a:t>Use the elevator without approval from the office.</a:t>
          </a:r>
          <a:r>
            <a:rPr lang="en-US" sz="1900" kern="1200" dirty="0">
              <a:latin typeface="Calibri Light" panose="020F0302020204030204"/>
            </a:rPr>
            <a:t> </a:t>
          </a:r>
          <a:endParaRPr lang="en-US" sz="1900" kern="1200" dirty="0"/>
        </a:p>
      </dsp:txBody>
      <dsp:txXfrm>
        <a:off x="3693" y="2122303"/>
        <a:ext cx="2929830" cy="1757898"/>
      </dsp:txXfrm>
    </dsp:sp>
    <dsp:sp modelId="{598A8F9B-B999-4FD1-A733-F2742AE652CC}">
      <dsp:nvSpPr>
        <dsp:cNvPr id="0" name=""/>
        <dsp:cNvSpPr/>
      </dsp:nvSpPr>
      <dsp:spPr>
        <a:xfrm>
          <a:off x="3226506" y="2122303"/>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Leave campus if you are a Middle Schooler, Freshman or Sophomore (Except for DE students)</a:t>
          </a:r>
        </a:p>
      </dsp:txBody>
      <dsp:txXfrm>
        <a:off x="3226506" y="2122303"/>
        <a:ext cx="2929830" cy="1757898"/>
      </dsp:txXfrm>
    </dsp:sp>
    <dsp:sp modelId="{D30599A6-79DC-44CB-A48F-51BB29DE05FE}">
      <dsp:nvSpPr>
        <dsp:cNvPr id="0" name=""/>
        <dsp:cNvSpPr/>
      </dsp:nvSpPr>
      <dsp:spPr>
        <a:xfrm>
          <a:off x="6449320" y="2122303"/>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Allow an underclassmen in your vehicle without prior permission, or you will lose all privileges for the remainder of the school year.</a:t>
          </a:r>
        </a:p>
      </dsp:txBody>
      <dsp:txXfrm>
        <a:off x="6449320" y="2122303"/>
        <a:ext cx="2929830" cy="1757898"/>
      </dsp:txXfrm>
    </dsp:sp>
    <dsp:sp modelId="{B72F417A-45AE-4CA9-BF85-39B9635675AE}">
      <dsp:nvSpPr>
        <dsp:cNvPr id="0" name=""/>
        <dsp:cNvSpPr/>
      </dsp:nvSpPr>
      <dsp:spPr>
        <a:xfrm>
          <a:off x="9672134" y="2122303"/>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Throw anything off the balcony.</a:t>
          </a:r>
        </a:p>
      </dsp:txBody>
      <dsp:txXfrm>
        <a:off x="9672134" y="2122303"/>
        <a:ext cx="2929830" cy="1757898"/>
      </dsp:txXfrm>
    </dsp:sp>
    <dsp:sp modelId="{4E3C59FC-1E1D-4D74-AD62-388DCF51AF97}">
      <dsp:nvSpPr>
        <dsp:cNvPr id="0" name=""/>
        <dsp:cNvSpPr/>
      </dsp:nvSpPr>
      <dsp:spPr>
        <a:xfrm>
          <a:off x="3693" y="4173185"/>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Throw anything from the ground level to the 2</a:t>
          </a:r>
          <a:r>
            <a:rPr lang="en-US" sz="1900" kern="1200" baseline="30000" dirty="0"/>
            <a:t>nd</a:t>
          </a:r>
          <a:r>
            <a:rPr lang="en-US" sz="1900" kern="1200" dirty="0"/>
            <a:t> floor.</a:t>
          </a:r>
        </a:p>
      </dsp:txBody>
      <dsp:txXfrm>
        <a:off x="3693" y="4173185"/>
        <a:ext cx="2929830" cy="1757898"/>
      </dsp:txXfrm>
    </dsp:sp>
    <dsp:sp modelId="{D0ACF433-54A7-4CCC-BEC7-78888AEFF9AF}">
      <dsp:nvSpPr>
        <dsp:cNvPr id="0" name=""/>
        <dsp:cNvSpPr/>
      </dsp:nvSpPr>
      <dsp:spPr>
        <a:xfrm>
          <a:off x="3226506" y="4173185"/>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Eat or carry food over the basketball court or turf field</a:t>
          </a:r>
        </a:p>
      </dsp:txBody>
      <dsp:txXfrm>
        <a:off x="3226506" y="4173185"/>
        <a:ext cx="2929830" cy="1757898"/>
      </dsp:txXfrm>
    </dsp:sp>
    <dsp:sp modelId="{E89857F3-34CF-4E3F-9AFF-41C4BDC94B01}">
      <dsp:nvSpPr>
        <dsp:cNvPr id="0" name=""/>
        <dsp:cNvSpPr/>
      </dsp:nvSpPr>
      <dsp:spPr>
        <a:xfrm>
          <a:off x="6449320" y="4173185"/>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Litter or leave garbage around at lunch</a:t>
          </a:r>
        </a:p>
      </dsp:txBody>
      <dsp:txXfrm>
        <a:off x="6449320" y="4173185"/>
        <a:ext cx="2929830" cy="1757898"/>
      </dsp:txXfrm>
    </dsp:sp>
    <dsp:sp modelId="{AA592624-A7B5-4596-84BE-1DFF25155B33}">
      <dsp:nvSpPr>
        <dsp:cNvPr id="0" name=""/>
        <dsp:cNvSpPr/>
      </dsp:nvSpPr>
      <dsp:spPr>
        <a:xfrm>
          <a:off x="9672134" y="4173185"/>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dirty="0"/>
            <a:t>Hang out by the wavy wall side or behind the basketball court bleachers</a:t>
          </a:r>
          <a:r>
            <a:rPr lang="en-US" sz="1900" kern="1200" dirty="0">
              <a:latin typeface="Calibri Light" panose="020F0302020204030204"/>
            </a:rPr>
            <a:t> </a:t>
          </a:r>
          <a:endParaRPr lang="en-US" sz="1900" kern="1200" dirty="0"/>
        </a:p>
      </dsp:txBody>
      <dsp:txXfrm>
        <a:off x="9672134" y="4173185"/>
        <a:ext cx="2929830" cy="1757898"/>
      </dsp:txXfrm>
    </dsp:sp>
    <dsp:sp modelId="{E92BD13E-EC1A-40D4-A195-B176EFDA2C2D}">
      <dsp:nvSpPr>
        <dsp:cNvPr id="0" name=""/>
        <dsp:cNvSpPr/>
      </dsp:nvSpPr>
      <dsp:spPr>
        <a:xfrm>
          <a:off x="3693" y="6224066"/>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Hang on or grab the basketball nets/rims</a:t>
          </a:r>
        </a:p>
      </dsp:txBody>
      <dsp:txXfrm>
        <a:off x="3693" y="6224066"/>
        <a:ext cx="2929830" cy="1757898"/>
      </dsp:txXfrm>
    </dsp:sp>
    <dsp:sp modelId="{6327901A-9F59-41FD-BF41-84692E3BE50C}">
      <dsp:nvSpPr>
        <dsp:cNvPr id="0" name=""/>
        <dsp:cNvSpPr/>
      </dsp:nvSpPr>
      <dsp:spPr>
        <a:xfrm>
          <a:off x="3226506" y="6224066"/>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Playing “keep away” = a detention</a:t>
          </a:r>
        </a:p>
      </dsp:txBody>
      <dsp:txXfrm>
        <a:off x="3226506" y="6224066"/>
        <a:ext cx="2929830" cy="1757898"/>
      </dsp:txXfrm>
    </dsp:sp>
    <dsp:sp modelId="{2E8B12A3-BFB3-4397-9BCB-CAACEC568793}">
      <dsp:nvSpPr>
        <dsp:cNvPr id="0" name=""/>
        <dsp:cNvSpPr/>
      </dsp:nvSpPr>
      <dsp:spPr>
        <a:xfrm>
          <a:off x="6449320" y="6224066"/>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dirty="0">
              <a:latin typeface="Calibri Light" panose="020F0302020204030204"/>
            </a:rPr>
            <a:t>Yoga </a:t>
          </a:r>
          <a:r>
            <a:rPr lang="en-US" sz="1900" kern="1200" dirty="0"/>
            <a:t>pants/ leggings/ are not allowed.</a:t>
          </a:r>
          <a:r>
            <a:rPr lang="en-US" sz="1900" kern="1200" dirty="0">
              <a:latin typeface="Calibri Light" panose="020F0302020204030204"/>
            </a:rPr>
            <a:t> </a:t>
          </a:r>
          <a:r>
            <a:rPr lang="en-US" sz="1900" kern="1200" dirty="0"/>
            <a:t> Not even during dress down days. Dress code violations earn detentions</a:t>
          </a:r>
        </a:p>
      </dsp:txBody>
      <dsp:txXfrm>
        <a:off x="6449320" y="6224066"/>
        <a:ext cx="2929830" cy="1757898"/>
      </dsp:txXfrm>
    </dsp:sp>
    <dsp:sp modelId="{9AF8640C-435C-4BB0-8ADD-08A7EB344E28}">
      <dsp:nvSpPr>
        <dsp:cNvPr id="0" name=""/>
        <dsp:cNvSpPr/>
      </dsp:nvSpPr>
      <dsp:spPr>
        <a:xfrm>
          <a:off x="9672134" y="6224066"/>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dirty="0"/>
            <a:t>You are not to go to the Deans’ office during class to argue a detention. You will be turned away.</a:t>
          </a:r>
          <a:r>
            <a:rPr lang="en-US" sz="1900" kern="1200" dirty="0">
              <a:latin typeface="Calibri Light" panose="020F0302020204030204"/>
            </a:rPr>
            <a:t> </a:t>
          </a:r>
          <a:endParaRPr lang="en-US" sz="1900" kern="1200" dirty="0"/>
        </a:p>
      </dsp:txBody>
      <dsp:txXfrm>
        <a:off x="9672134" y="6224066"/>
        <a:ext cx="2929830" cy="17578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3E206F-A42F-4138-AD11-5E5AC7DE32AF}">
      <dsp:nvSpPr>
        <dsp:cNvPr id="0" name=""/>
        <dsp:cNvSpPr/>
      </dsp:nvSpPr>
      <dsp:spPr>
        <a:xfrm>
          <a:off x="0" y="14071"/>
          <a:ext cx="7360547" cy="123317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Mondays – ENGLISH </a:t>
          </a:r>
          <a:r>
            <a:rPr lang="en-US" sz="3100" kern="1200"/>
            <a:t>(please see the schedule for which teach is staying for tutoring. The schedule is posted in all English teacher Classrooms)</a:t>
          </a:r>
        </a:p>
      </dsp:txBody>
      <dsp:txXfrm>
        <a:off x="60199" y="74270"/>
        <a:ext cx="7240149" cy="1112781"/>
      </dsp:txXfrm>
    </dsp:sp>
    <dsp:sp modelId="{8DC050DB-60BA-4FE8-8DE8-396FF4E55AA0}">
      <dsp:nvSpPr>
        <dsp:cNvPr id="0" name=""/>
        <dsp:cNvSpPr/>
      </dsp:nvSpPr>
      <dsp:spPr>
        <a:xfrm>
          <a:off x="0" y="1336531"/>
          <a:ext cx="7360547" cy="1233179"/>
        </a:xfrm>
        <a:prstGeom prst="roundRect">
          <a:avLst/>
        </a:prstGeom>
        <a:solidFill>
          <a:schemeClr val="accent2">
            <a:hueOff val="549268"/>
            <a:satOff val="-9762"/>
            <a:lumOff val="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Tuesdays – Math </a:t>
          </a:r>
          <a:r>
            <a:rPr lang="en-US" sz="3100" kern="1200"/>
            <a:t>(ALL Math teachers)</a:t>
          </a:r>
        </a:p>
      </dsp:txBody>
      <dsp:txXfrm>
        <a:off x="60199" y="1396730"/>
        <a:ext cx="7240149" cy="1112781"/>
      </dsp:txXfrm>
    </dsp:sp>
    <dsp:sp modelId="{AEB33403-A9DD-4A76-84EF-F31E380B70EB}">
      <dsp:nvSpPr>
        <dsp:cNvPr id="0" name=""/>
        <dsp:cNvSpPr/>
      </dsp:nvSpPr>
      <dsp:spPr>
        <a:xfrm>
          <a:off x="0" y="2658991"/>
          <a:ext cx="7360547" cy="1233179"/>
        </a:xfrm>
        <a:prstGeom prst="roundRect">
          <a:avLst/>
        </a:prstGeom>
        <a:solidFill>
          <a:schemeClr val="accent2">
            <a:hueOff val="1098536"/>
            <a:satOff val="-19523"/>
            <a:lumOff val="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Wednesdays – Social Studies </a:t>
          </a:r>
          <a:endParaRPr lang="en-US" sz="3100" kern="1200"/>
        </a:p>
      </dsp:txBody>
      <dsp:txXfrm>
        <a:off x="60199" y="2719190"/>
        <a:ext cx="7240149" cy="1112781"/>
      </dsp:txXfrm>
    </dsp:sp>
    <dsp:sp modelId="{40E4B2E1-64C0-42A2-8AF2-80A245796102}">
      <dsp:nvSpPr>
        <dsp:cNvPr id="0" name=""/>
        <dsp:cNvSpPr/>
      </dsp:nvSpPr>
      <dsp:spPr>
        <a:xfrm>
          <a:off x="0" y="3981451"/>
          <a:ext cx="7360547" cy="1233179"/>
        </a:xfrm>
        <a:prstGeom prst="roundRect">
          <a:avLst/>
        </a:prstGeom>
        <a:solidFill>
          <a:schemeClr val="accent2">
            <a:hueOff val="1647804"/>
            <a:satOff val="-29285"/>
            <a:lumOff val="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Thursdays – Science</a:t>
          </a:r>
          <a:endParaRPr lang="en-US" sz="3100" kern="1200"/>
        </a:p>
      </dsp:txBody>
      <dsp:txXfrm>
        <a:off x="60199" y="4041650"/>
        <a:ext cx="7240149" cy="1112781"/>
      </dsp:txXfrm>
    </dsp:sp>
    <dsp:sp modelId="{B4EA8E6F-BD17-4BE2-A1AB-65085EECFC50}">
      <dsp:nvSpPr>
        <dsp:cNvPr id="0" name=""/>
        <dsp:cNvSpPr/>
      </dsp:nvSpPr>
      <dsp:spPr>
        <a:xfrm>
          <a:off x="0" y="5303911"/>
          <a:ext cx="7360547" cy="1233179"/>
        </a:xfrm>
        <a:prstGeom prst="roundRect">
          <a:avLst/>
        </a:prstGeom>
        <a:solidFill>
          <a:schemeClr val="accent2">
            <a:hueOff val="2197072"/>
            <a:satOff val="-39046"/>
            <a:lumOff val="1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Fridays – NONE</a:t>
          </a:r>
          <a:endParaRPr lang="en-US" sz="3100" kern="1200"/>
        </a:p>
      </dsp:txBody>
      <dsp:txXfrm>
        <a:off x="60199" y="5364110"/>
        <a:ext cx="7240149" cy="1112781"/>
      </dsp:txXfrm>
    </dsp:sp>
    <dsp:sp modelId="{D473E561-6ABC-4C34-B8C0-3D01D5BC65E8}">
      <dsp:nvSpPr>
        <dsp:cNvPr id="0" name=""/>
        <dsp:cNvSpPr/>
      </dsp:nvSpPr>
      <dsp:spPr>
        <a:xfrm>
          <a:off x="0" y="6626371"/>
          <a:ext cx="7360547" cy="1233179"/>
        </a:xfrm>
        <a:prstGeom prst="roundRect">
          <a:avLst/>
        </a:prstGeom>
        <a:solidFill>
          <a:schemeClr val="accent2">
            <a:hueOff val="2746340"/>
            <a:satOff val="-48808"/>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Need tutoring for electives? See your teacher to schedule. </a:t>
          </a:r>
        </a:p>
      </dsp:txBody>
      <dsp:txXfrm>
        <a:off x="60199" y="6686570"/>
        <a:ext cx="7240149" cy="111278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 name="Shape 4"/>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lstStyle>
            <a:lvl1pPr marL="0" marR="0" lvl="0" indent="0" algn="l" rtl="0">
              <a:lnSpc>
                <a:spcPct val="117999"/>
              </a:lnSpc>
              <a:spcBef>
                <a:spcPts val="0"/>
              </a:spcBef>
              <a:buNone/>
              <a:defRPr sz="2200" b="0" i="0" u="none" strike="noStrike" cap="none">
                <a:latin typeface="Helvetica Neue"/>
                <a:ea typeface="Helvetica Neue"/>
                <a:cs typeface="Helvetica Neue"/>
                <a:sym typeface="Helvetica Neue"/>
              </a:defRPr>
            </a:lvl1pPr>
            <a:lvl2pPr marL="457200" marR="0" lvl="1" indent="215900" algn="l" rtl="0">
              <a:lnSpc>
                <a:spcPct val="117999"/>
              </a:lnSpc>
              <a:spcBef>
                <a:spcPts val="0"/>
              </a:spcBef>
              <a:buNone/>
              <a:defRPr sz="2200" b="0" i="0" u="none" strike="noStrike" cap="none">
                <a:latin typeface="Helvetica Neue"/>
                <a:ea typeface="Helvetica Neue"/>
                <a:cs typeface="Helvetica Neue"/>
                <a:sym typeface="Helvetica Neue"/>
              </a:defRPr>
            </a:lvl2pPr>
            <a:lvl3pPr marL="914400" marR="0" lvl="2" indent="444500" algn="l" rtl="0">
              <a:lnSpc>
                <a:spcPct val="117999"/>
              </a:lnSpc>
              <a:spcBef>
                <a:spcPts val="0"/>
              </a:spcBef>
              <a:buNone/>
              <a:defRPr sz="2200" b="0" i="0" u="none" strike="noStrike" cap="none">
                <a:latin typeface="Helvetica Neue"/>
                <a:ea typeface="Helvetica Neue"/>
                <a:cs typeface="Helvetica Neue"/>
                <a:sym typeface="Helvetica Neue"/>
              </a:defRPr>
            </a:lvl3pPr>
            <a:lvl4pPr marL="1371600" marR="0" lvl="3" indent="673100" algn="l" rtl="0">
              <a:lnSpc>
                <a:spcPct val="117999"/>
              </a:lnSpc>
              <a:spcBef>
                <a:spcPts val="0"/>
              </a:spcBef>
              <a:buNone/>
              <a:defRPr sz="2200" b="0" i="0" u="none" strike="noStrike" cap="none">
                <a:latin typeface="Helvetica Neue"/>
                <a:ea typeface="Helvetica Neue"/>
                <a:cs typeface="Helvetica Neue"/>
                <a:sym typeface="Helvetica Neue"/>
              </a:defRPr>
            </a:lvl4pPr>
            <a:lvl5pPr marL="1828800" marR="0" lvl="4" indent="901700" algn="l" rtl="0">
              <a:lnSpc>
                <a:spcPct val="117999"/>
              </a:lnSpc>
              <a:spcBef>
                <a:spcPts val="0"/>
              </a:spcBef>
              <a:buNone/>
              <a:defRPr sz="2200" b="0" i="0" u="none" strike="noStrike" cap="none">
                <a:latin typeface="Helvetica Neue"/>
                <a:ea typeface="Helvetica Neue"/>
                <a:cs typeface="Helvetica Neue"/>
                <a:sym typeface="Helvetica Neue"/>
              </a:defRPr>
            </a:lvl5pPr>
            <a:lvl6pPr marL="2286000" marR="0" lvl="5" indent="1117600" algn="l" rtl="0">
              <a:lnSpc>
                <a:spcPct val="117999"/>
              </a:lnSpc>
              <a:spcBef>
                <a:spcPts val="0"/>
              </a:spcBef>
              <a:buNone/>
              <a:defRPr sz="2200" b="0" i="0" u="none" strike="noStrike" cap="none">
                <a:latin typeface="Helvetica Neue"/>
                <a:ea typeface="Helvetica Neue"/>
                <a:cs typeface="Helvetica Neue"/>
                <a:sym typeface="Helvetica Neue"/>
              </a:defRPr>
            </a:lvl6pPr>
            <a:lvl7pPr marL="2743200" marR="0" lvl="6" indent="1346200" algn="l" rtl="0">
              <a:lnSpc>
                <a:spcPct val="117999"/>
              </a:lnSpc>
              <a:spcBef>
                <a:spcPts val="0"/>
              </a:spcBef>
              <a:buNone/>
              <a:defRPr sz="2200" b="0" i="0" u="none" strike="noStrike" cap="none">
                <a:latin typeface="Helvetica Neue"/>
                <a:ea typeface="Helvetica Neue"/>
                <a:cs typeface="Helvetica Neue"/>
                <a:sym typeface="Helvetica Neue"/>
              </a:defRPr>
            </a:lvl7pPr>
            <a:lvl8pPr marL="3200400" marR="0" lvl="7" indent="1574800" algn="l" rtl="0">
              <a:lnSpc>
                <a:spcPct val="117999"/>
              </a:lnSpc>
              <a:spcBef>
                <a:spcPts val="0"/>
              </a:spcBef>
              <a:buNone/>
              <a:defRPr sz="2200" b="0" i="0" u="none" strike="noStrike" cap="none">
                <a:latin typeface="Helvetica Neue"/>
                <a:ea typeface="Helvetica Neue"/>
                <a:cs typeface="Helvetica Neue"/>
                <a:sym typeface="Helvetica Neue"/>
              </a:defRPr>
            </a:lvl8pPr>
            <a:lvl9pPr marL="3657600" marR="0" lvl="8" indent="1803400" algn="l" rtl="0">
              <a:lnSpc>
                <a:spcPct val="117999"/>
              </a:lnSpc>
              <a:spcBef>
                <a:spcPts val="0"/>
              </a:spcBef>
              <a:buNone/>
              <a:defRPr sz="2200" b="0" i="0" u="none" strike="noStrike" cap="none">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8674000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2311" name="Shape 23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3"/>
        <p:cNvGrpSpPr/>
        <p:nvPr/>
      </p:nvGrpSpPr>
      <p:grpSpPr>
        <a:xfrm>
          <a:off x="0" y="0"/>
          <a:ext cx="0" cy="0"/>
          <a:chOff x="0" y="0"/>
          <a:chExt cx="0" cy="0"/>
        </a:xfrm>
      </p:grpSpPr>
      <p:sp>
        <p:nvSpPr>
          <p:cNvPr id="2324" name="Shape 2324"/>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2325" name="Shape 23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9971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3" Type="http://schemas.openxmlformats.org/officeDocument/2006/relationships/image" Target="../media/image23.svg"/><Relationship Id="rId18" Type="http://schemas.openxmlformats.org/officeDocument/2006/relationships/image" Target="../media/image28.png"/><Relationship Id="rId26" Type="http://schemas.openxmlformats.org/officeDocument/2006/relationships/image" Target="../media/image36.png"/><Relationship Id="rId39" Type="http://schemas.openxmlformats.org/officeDocument/2006/relationships/image" Target="../media/image49.svg"/><Relationship Id="rId21" Type="http://schemas.openxmlformats.org/officeDocument/2006/relationships/image" Target="../media/image31.svg"/><Relationship Id="rId34" Type="http://schemas.openxmlformats.org/officeDocument/2006/relationships/image" Target="../media/image44.png"/><Relationship Id="rId42" Type="http://schemas.openxmlformats.org/officeDocument/2006/relationships/image" Target="../media/image52.png"/><Relationship Id="rId47" Type="http://schemas.openxmlformats.org/officeDocument/2006/relationships/image" Target="../media/image57.svg"/><Relationship Id="rId50" Type="http://schemas.openxmlformats.org/officeDocument/2006/relationships/image" Target="../media/image60.png"/><Relationship Id="rId55" Type="http://schemas.openxmlformats.org/officeDocument/2006/relationships/image" Target="../media/image65.svg"/><Relationship Id="rId63" Type="http://schemas.openxmlformats.org/officeDocument/2006/relationships/image" Target="../media/image73.svg"/><Relationship Id="rId7" Type="http://schemas.openxmlformats.org/officeDocument/2006/relationships/image" Target="../media/image17.svg"/><Relationship Id="rId2" Type="http://schemas.openxmlformats.org/officeDocument/2006/relationships/image" Target="../media/image12.png"/><Relationship Id="rId16" Type="http://schemas.openxmlformats.org/officeDocument/2006/relationships/image" Target="../media/image26.png"/><Relationship Id="rId29" Type="http://schemas.openxmlformats.org/officeDocument/2006/relationships/image" Target="../media/image39.svg"/><Relationship Id="rId11" Type="http://schemas.openxmlformats.org/officeDocument/2006/relationships/image" Target="../media/image21.svg"/><Relationship Id="rId24" Type="http://schemas.openxmlformats.org/officeDocument/2006/relationships/image" Target="../media/image34.png"/><Relationship Id="rId32" Type="http://schemas.openxmlformats.org/officeDocument/2006/relationships/image" Target="../media/image42.png"/><Relationship Id="rId37" Type="http://schemas.openxmlformats.org/officeDocument/2006/relationships/image" Target="../media/image47.svg"/><Relationship Id="rId40" Type="http://schemas.openxmlformats.org/officeDocument/2006/relationships/image" Target="../media/image50.png"/><Relationship Id="rId45" Type="http://schemas.openxmlformats.org/officeDocument/2006/relationships/image" Target="../media/image55.svg"/><Relationship Id="rId53" Type="http://schemas.openxmlformats.org/officeDocument/2006/relationships/image" Target="../media/image63.svg"/><Relationship Id="rId58" Type="http://schemas.openxmlformats.org/officeDocument/2006/relationships/image" Target="../media/image68.png"/><Relationship Id="rId5" Type="http://schemas.openxmlformats.org/officeDocument/2006/relationships/image" Target="../media/image15.svg"/><Relationship Id="rId61" Type="http://schemas.openxmlformats.org/officeDocument/2006/relationships/image" Target="../media/image71.svg"/><Relationship Id="rId19" Type="http://schemas.openxmlformats.org/officeDocument/2006/relationships/image" Target="../media/image29.sv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37.svg"/><Relationship Id="rId30" Type="http://schemas.openxmlformats.org/officeDocument/2006/relationships/image" Target="../media/image40.png"/><Relationship Id="rId35" Type="http://schemas.openxmlformats.org/officeDocument/2006/relationships/image" Target="../media/image45.svg"/><Relationship Id="rId43" Type="http://schemas.openxmlformats.org/officeDocument/2006/relationships/image" Target="../media/image53.svg"/><Relationship Id="rId48" Type="http://schemas.openxmlformats.org/officeDocument/2006/relationships/image" Target="../media/image58.png"/><Relationship Id="rId56" Type="http://schemas.openxmlformats.org/officeDocument/2006/relationships/image" Target="../media/image66.png"/><Relationship Id="rId8" Type="http://schemas.openxmlformats.org/officeDocument/2006/relationships/image" Target="../media/image18.png"/><Relationship Id="rId51" Type="http://schemas.openxmlformats.org/officeDocument/2006/relationships/image" Target="../media/image61.svg"/><Relationship Id="rId3" Type="http://schemas.openxmlformats.org/officeDocument/2006/relationships/image" Target="../media/image13.svg"/><Relationship Id="rId12" Type="http://schemas.openxmlformats.org/officeDocument/2006/relationships/image" Target="../media/image22.png"/><Relationship Id="rId17" Type="http://schemas.openxmlformats.org/officeDocument/2006/relationships/image" Target="../media/image27.svg"/><Relationship Id="rId25" Type="http://schemas.openxmlformats.org/officeDocument/2006/relationships/image" Target="../media/image35.svg"/><Relationship Id="rId33" Type="http://schemas.openxmlformats.org/officeDocument/2006/relationships/image" Target="../media/image43.svg"/><Relationship Id="rId38" Type="http://schemas.openxmlformats.org/officeDocument/2006/relationships/image" Target="../media/image48.png"/><Relationship Id="rId46" Type="http://schemas.openxmlformats.org/officeDocument/2006/relationships/image" Target="../media/image56.png"/><Relationship Id="rId59" Type="http://schemas.openxmlformats.org/officeDocument/2006/relationships/image" Target="../media/image69.svg"/><Relationship Id="rId20" Type="http://schemas.openxmlformats.org/officeDocument/2006/relationships/image" Target="../media/image30.png"/><Relationship Id="rId41" Type="http://schemas.openxmlformats.org/officeDocument/2006/relationships/image" Target="../media/image51.svg"/><Relationship Id="rId54" Type="http://schemas.openxmlformats.org/officeDocument/2006/relationships/image" Target="../media/image64.png"/><Relationship Id="rId62" Type="http://schemas.openxmlformats.org/officeDocument/2006/relationships/image" Target="../media/image72.png"/><Relationship Id="rId1" Type="http://schemas.openxmlformats.org/officeDocument/2006/relationships/slideMaster" Target="../slideMasters/slideMaster17.xml"/><Relationship Id="rId6" Type="http://schemas.openxmlformats.org/officeDocument/2006/relationships/image" Target="../media/image16.png"/><Relationship Id="rId15" Type="http://schemas.openxmlformats.org/officeDocument/2006/relationships/image" Target="../media/image25.svg"/><Relationship Id="rId23" Type="http://schemas.openxmlformats.org/officeDocument/2006/relationships/image" Target="../media/image33.svg"/><Relationship Id="rId28" Type="http://schemas.openxmlformats.org/officeDocument/2006/relationships/image" Target="../media/image38.png"/><Relationship Id="rId36" Type="http://schemas.openxmlformats.org/officeDocument/2006/relationships/image" Target="../media/image46.png"/><Relationship Id="rId49" Type="http://schemas.openxmlformats.org/officeDocument/2006/relationships/image" Target="../media/image59.svg"/><Relationship Id="rId57" Type="http://schemas.openxmlformats.org/officeDocument/2006/relationships/image" Target="../media/image67.svg"/><Relationship Id="rId10" Type="http://schemas.openxmlformats.org/officeDocument/2006/relationships/image" Target="../media/image20.png"/><Relationship Id="rId31" Type="http://schemas.openxmlformats.org/officeDocument/2006/relationships/image" Target="../media/image41.svg"/><Relationship Id="rId44" Type="http://schemas.openxmlformats.org/officeDocument/2006/relationships/image" Target="../media/image54.png"/><Relationship Id="rId52" Type="http://schemas.openxmlformats.org/officeDocument/2006/relationships/image" Target="../media/image62.png"/><Relationship Id="rId60" Type="http://schemas.openxmlformats.org/officeDocument/2006/relationships/image" Target="../media/image70.png"/><Relationship Id="rId4" Type="http://schemas.openxmlformats.org/officeDocument/2006/relationships/image" Target="../media/image14.png"/><Relationship Id="rId9" Type="http://schemas.openxmlformats.org/officeDocument/2006/relationships/image" Target="../media/image19.svg"/></Relationships>
</file>

<file path=ppt/slideLayouts/_rels/slideLayout199.xml.rels><?xml version="1.0" encoding="UTF-8" standalone="yes"?>
<Relationships xmlns="http://schemas.openxmlformats.org/package/2006/relationships"><Relationship Id="rId13" Type="http://schemas.openxmlformats.org/officeDocument/2006/relationships/image" Target="../media/image39.svg"/><Relationship Id="rId18" Type="http://schemas.openxmlformats.org/officeDocument/2006/relationships/image" Target="../media/image78.png"/><Relationship Id="rId26" Type="http://schemas.openxmlformats.org/officeDocument/2006/relationships/image" Target="../media/image86.png"/><Relationship Id="rId39" Type="http://schemas.openxmlformats.org/officeDocument/2006/relationships/image" Target="../media/image99.svg"/><Relationship Id="rId21" Type="http://schemas.openxmlformats.org/officeDocument/2006/relationships/image" Target="../media/image81.svg"/><Relationship Id="rId34" Type="http://schemas.openxmlformats.org/officeDocument/2006/relationships/image" Target="../media/image94.png"/><Relationship Id="rId7" Type="http://schemas.openxmlformats.org/officeDocument/2006/relationships/image" Target="../media/image35.svg"/><Relationship Id="rId2" Type="http://schemas.openxmlformats.org/officeDocument/2006/relationships/image" Target="../media/image74.png"/><Relationship Id="rId16" Type="http://schemas.openxmlformats.org/officeDocument/2006/relationships/image" Target="../media/image40.png"/><Relationship Id="rId20" Type="http://schemas.openxmlformats.org/officeDocument/2006/relationships/image" Target="../media/image80.png"/><Relationship Id="rId29" Type="http://schemas.openxmlformats.org/officeDocument/2006/relationships/image" Target="../media/image89.svg"/><Relationship Id="rId41" Type="http://schemas.openxmlformats.org/officeDocument/2006/relationships/image" Target="../media/image101.svg"/><Relationship Id="rId1" Type="http://schemas.openxmlformats.org/officeDocument/2006/relationships/slideMaster" Target="../slideMasters/slideMaster17.xml"/><Relationship Id="rId6" Type="http://schemas.openxmlformats.org/officeDocument/2006/relationships/image" Target="../media/image34.png"/><Relationship Id="rId11" Type="http://schemas.openxmlformats.org/officeDocument/2006/relationships/image" Target="../media/image37.svg"/><Relationship Id="rId24" Type="http://schemas.openxmlformats.org/officeDocument/2006/relationships/image" Target="../media/image84.png"/><Relationship Id="rId32" Type="http://schemas.openxmlformats.org/officeDocument/2006/relationships/image" Target="../media/image92.png"/><Relationship Id="rId37" Type="http://schemas.openxmlformats.org/officeDocument/2006/relationships/image" Target="../media/image97.svg"/><Relationship Id="rId40" Type="http://schemas.openxmlformats.org/officeDocument/2006/relationships/image" Target="../media/image100.png"/><Relationship Id="rId5" Type="http://schemas.openxmlformats.org/officeDocument/2006/relationships/image" Target="../media/image77.svg"/><Relationship Id="rId15" Type="http://schemas.openxmlformats.org/officeDocument/2006/relationships/image" Target="../media/image43.svg"/><Relationship Id="rId23" Type="http://schemas.openxmlformats.org/officeDocument/2006/relationships/image" Target="../media/image83.svg"/><Relationship Id="rId28" Type="http://schemas.openxmlformats.org/officeDocument/2006/relationships/image" Target="../media/image88.png"/><Relationship Id="rId36" Type="http://schemas.openxmlformats.org/officeDocument/2006/relationships/image" Target="../media/image96.png"/><Relationship Id="rId10" Type="http://schemas.openxmlformats.org/officeDocument/2006/relationships/image" Target="../media/image36.png"/><Relationship Id="rId19" Type="http://schemas.openxmlformats.org/officeDocument/2006/relationships/image" Target="../media/image79.svg"/><Relationship Id="rId31" Type="http://schemas.openxmlformats.org/officeDocument/2006/relationships/image" Target="../media/image91.svg"/><Relationship Id="rId4" Type="http://schemas.openxmlformats.org/officeDocument/2006/relationships/image" Target="../media/image76.png"/><Relationship Id="rId9" Type="http://schemas.openxmlformats.org/officeDocument/2006/relationships/image" Target="../media/image33.svg"/><Relationship Id="rId14" Type="http://schemas.openxmlformats.org/officeDocument/2006/relationships/image" Target="../media/image42.png"/><Relationship Id="rId22" Type="http://schemas.openxmlformats.org/officeDocument/2006/relationships/image" Target="../media/image82.png"/><Relationship Id="rId27" Type="http://schemas.openxmlformats.org/officeDocument/2006/relationships/image" Target="../media/image87.svg"/><Relationship Id="rId30" Type="http://schemas.openxmlformats.org/officeDocument/2006/relationships/image" Target="../media/image90.png"/><Relationship Id="rId35" Type="http://schemas.openxmlformats.org/officeDocument/2006/relationships/image" Target="../media/image95.svg"/><Relationship Id="rId8" Type="http://schemas.openxmlformats.org/officeDocument/2006/relationships/image" Target="../media/image32.png"/><Relationship Id="rId3" Type="http://schemas.openxmlformats.org/officeDocument/2006/relationships/image" Target="../media/image75.svg"/><Relationship Id="rId12" Type="http://schemas.openxmlformats.org/officeDocument/2006/relationships/image" Target="../media/image38.png"/><Relationship Id="rId17" Type="http://schemas.openxmlformats.org/officeDocument/2006/relationships/image" Target="../media/image41.svg"/><Relationship Id="rId25" Type="http://schemas.openxmlformats.org/officeDocument/2006/relationships/image" Target="../media/image85.svg"/><Relationship Id="rId33" Type="http://schemas.openxmlformats.org/officeDocument/2006/relationships/image" Target="../media/image93.svg"/><Relationship Id="rId38" Type="http://schemas.openxmlformats.org/officeDocument/2006/relationships/image" Target="../media/image9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3" Type="http://schemas.openxmlformats.org/officeDocument/2006/relationships/image" Target="../media/image43.svg"/><Relationship Id="rId18" Type="http://schemas.openxmlformats.org/officeDocument/2006/relationships/image" Target="../media/image30.png"/><Relationship Id="rId26" Type="http://schemas.openxmlformats.org/officeDocument/2006/relationships/image" Target="../media/image114.png"/><Relationship Id="rId21" Type="http://schemas.openxmlformats.org/officeDocument/2006/relationships/image" Target="../media/image109.svg"/><Relationship Id="rId34" Type="http://schemas.openxmlformats.org/officeDocument/2006/relationships/image" Target="../media/image122.png"/><Relationship Id="rId7" Type="http://schemas.openxmlformats.org/officeDocument/2006/relationships/image" Target="../media/image107.svg"/><Relationship Id="rId12" Type="http://schemas.openxmlformats.org/officeDocument/2006/relationships/image" Target="../media/image42.png"/><Relationship Id="rId17" Type="http://schemas.openxmlformats.org/officeDocument/2006/relationships/image" Target="../media/image29.svg"/><Relationship Id="rId25" Type="http://schemas.openxmlformats.org/officeDocument/2006/relationships/image" Target="../media/image113.svg"/><Relationship Id="rId33" Type="http://schemas.openxmlformats.org/officeDocument/2006/relationships/image" Target="../media/image121.svg"/><Relationship Id="rId2" Type="http://schemas.openxmlformats.org/officeDocument/2006/relationships/image" Target="../media/image102.png"/><Relationship Id="rId16" Type="http://schemas.openxmlformats.org/officeDocument/2006/relationships/image" Target="../media/image28.png"/><Relationship Id="rId20" Type="http://schemas.openxmlformats.org/officeDocument/2006/relationships/image" Target="../media/image108.png"/><Relationship Id="rId29" Type="http://schemas.openxmlformats.org/officeDocument/2006/relationships/image" Target="../media/image117.svg"/><Relationship Id="rId1" Type="http://schemas.openxmlformats.org/officeDocument/2006/relationships/slideMaster" Target="../slideMasters/slideMaster17.xml"/><Relationship Id="rId6" Type="http://schemas.openxmlformats.org/officeDocument/2006/relationships/image" Target="../media/image106.png"/><Relationship Id="rId11" Type="http://schemas.openxmlformats.org/officeDocument/2006/relationships/image" Target="../media/image37.svg"/><Relationship Id="rId24" Type="http://schemas.openxmlformats.org/officeDocument/2006/relationships/image" Target="../media/image112.png"/><Relationship Id="rId32" Type="http://schemas.openxmlformats.org/officeDocument/2006/relationships/image" Target="../media/image120.png"/><Relationship Id="rId37" Type="http://schemas.openxmlformats.org/officeDocument/2006/relationships/image" Target="../media/image101.svg"/><Relationship Id="rId5" Type="http://schemas.openxmlformats.org/officeDocument/2006/relationships/image" Target="../media/image105.svg"/><Relationship Id="rId15" Type="http://schemas.openxmlformats.org/officeDocument/2006/relationships/image" Target="../media/image33.svg"/><Relationship Id="rId23" Type="http://schemas.openxmlformats.org/officeDocument/2006/relationships/image" Target="../media/image111.svg"/><Relationship Id="rId28" Type="http://schemas.openxmlformats.org/officeDocument/2006/relationships/image" Target="../media/image116.png"/><Relationship Id="rId36" Type="http://schemas.openxmlformats.org/officeDocument/2006/relationships/image" Target="../media/image100.png"/><Relationship Id="rId10" Type="http://schemas.openxmlformats.org/officeDocument/2006/relationships/image" Target="../media/image36.png"/><Relationship Id="rId19" Type="http://schemas.openxmlformats.org/officeDocument/2006/relationships/image" Target="../media/image31.svg"/><Relationship Id="rId31" Type="http://schemas.openxmlformats.org/officeDocument/2006/relationships/image" Target="../media/image119.svg"/><Relationship Id="rId4" Type="http://schemas.openxmlformats.org/officeDocument/2006/relationships/image" Target="../media/image104.png"/><Relationship Id="rId9" Type="http://schemas.openxmlformats.org/officeDocument/2006/relationships/image" Target="../media/image39.svg"/><Relationship Id="rId14" Type="http://schemas.openxmlformats.org/officeDocument/2006/relationships/image" Target="../media/image32.png"/><Relationship Id="rId22" Type="http://schemas.openxmlformats.org/officeDocument/2006/relationships/image" Target="../media/image110.png"/><Relationship Id="rId27" Type="http://schemas.openxmlformats.org/officeDocument/2006/relationships/image" Target="../media/image115.svg"/><Relationship Id="rId30" Type="http://schemas.openxmlformats.org/officeDocument/2006/relationships/image" Target="../media/image118.png"/><Relationship Id="rId35" Type="http://schemas.openxmlformats.org/officeDocument/2006/relationships/image" Target="../media/image123.svg"/><Relationship Id="rId8" Type="http://schemas.openxmlformats.org/officeDocument/2006/relationships/image" Target="../media/image38.png"/><Relationship Id="rId3" Type="http://schemas.openxmlformats.org/officeDocument/2006/relationships/image" Target="../media/image103.svg"/></Relationships>
</file>

<file path=ppt/slideLayouts/_rels/slideLayout201.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7.svg"/><Relationship Id="rId18" Type="http://schemas.openxmlformats.org/officeDocument/2006/relationships/image" Target="../media/image32.png"/><Relationship Id="rId3" Type="http://schemas.openxmlformats.org/officeDocument/2006/relationships/image" Target="../media/image125.svg"/><Relationship Id="rId21" Type="http://schemas.openxmlformats.org/officeDocument/2006/relationships/image" Target="../media/image109.svg"/><Relationship Id="rId7" Type="http://schemas.openxmlformats.org/officeDocument/2006/relationships/image" Target="../media/image129.svg"/><Relationship Id="rId12" Type="http://schemas.openxmlformats.org/officeDocument/2006/relationships/image" Target="../media/image106.png"/><Relationship Id="rId17" Type="http://schemas.openxmlformats.org/officeDocument/2006/relationships/image" Target="../media/image37.svg"/><Relationship Id="rId25" Type="http://schemas.openxmlformats.org/officeDocument/2006/relationships/image" Target="../media/image135.svg"/><Relationship Id="rId2" Type="http://schemas.openxmlformats.org/officeDocument/2006/relationships/image" Target="../media/image124.png"/><Relationship Id="rId16" Type="http://schemas.openxmlformats.org/officeDocument/2006/relationships/image" Target="../media/image36.png"/><Relationship Id="rId20" Type="http://schemas.openxmlformats.org/officeDocument/2006/relationships/image" Target="../media/image108.png"/><Relationship Id="rId1" Type="http://schemas.openxmlformats.org/officeDocument/2006/relationships/slideMaster" Target="../slideMasters/slideMaster17.xml"/><Relationship Id="rId6" Type="http://schemas.openxmlformats.org/officeDocument/2006/relationships/image" Target="../media/image128.png"/><Relationship Id="rId11" Type="http://schemas.openxmlformats.org/officeDocument/2006/relationships/image" Target="../media/image131.svg"/><Relationship Id="rId24" Type="http://schemas.openxmlformats.org/officeDocument/2006/relationships/image" Target="../media/image134.png"/><Relationship Id="rId5" Type="http://schemas.openxmlformats.org/officeDocument/2006/relationships/image" Target="../media/image127.svg"/><Relationship Id="rId15" Type="http://schemas.openxmlformats.org/officeDocument/2006/relationships/image" Target="../media/image39.svg"/><Relationship Id="rId23" Type="http://schemas.openxmlformats.org/officeDocument/2006/relationships/image" Target="../media/image133.svg"/><Relationship Id="rId10" Type="http://schemas.openxmlformats.org/officeDocument/2006/relationships/image" Target="../media/image130.png"/><Relationship Id="rId19" Type="http://schemas.openxmlformats.org/officeDocument/2006/relationships/image" Target="../media/image33.svg"/><Relationship Id="rId4" Type="http://schemas.openxmlformats.org/officeDocument/2006/relationships/image" Target="../media/image126.png"/><Relationship Id="rId9" Type="http://schemas.openxmlformats.org/officeDocument/2006/relationships/image" Target="../media/image101.svg"/><Relationship Id="rId14" Type="http://schemas.openxmlformats.org/officeDocument/2006/relationships/image" Target="../media/image38.png"/><Relationship Id="rId22" Type="http://schemas.openxmlformats.org/officeDocument/2006/relationships/image" Target="../media/image132.png"/></Relationships>
</file>

<file path=ppt/slideLayouts/_rels/slideLayout20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44.svg"/><Relationship Id="rId18" Type="http://schemas.openxmlformats.org/officeDocument/2006/relationships/image" Target="../media/image147.png"/><Relationship Id="rId26" Type="http://schemas.openxmlformats.org/officeDocument/2006/relationships/image" Target="../media/image155.png"/><Relationship Id="rId3" Type="http://schemas.openxmlformats.org/officeDocument/2006/relationships/image" Target="../media/image137.svg"/><Relationship Id="rId21" Type="http://schemas.openxmlformats.org/officeDocument/2006/relationships/image" Target="../media/image150.svg"/><Relationship Id="rId7" Type="http://schemas.openxmlformats.org/officeDocument/2006/relationships/image" Target="../media/image140.svg"/><Relationship Id="rId12" Type="http://schemas.openxmlformats.org/officeDocument/2006/relationships/image" Target="../media/image143.png"/><Relationship Id="rId17" Type="http://schemas.openxmlformats.org/officeDocument/2006/relationships/image" Target="../media/image146.svg"/><Relationship Id="rId25" Type="http://schemas.openxmlformats.org/officeDocument/2006/relationships/image" Target="../media/image154.svg"/><Relationship Id="rId2" Type="http://schemas.openxmlformats.org/officeDocument/2006/relationships/image" Target="../media/image136.png"/><Relationship Id="rId16" Type="http://schemas.openxmlformats.org/officeDocument/2006/relationships/image" Target="../media/image42.png"/><Relationship Id="rId20" Type="http://schemas.openxmlformats.org/officeDocument/2006/relationships/image" Target="../media/image149.png"/><Relationship Id="rId29" Type="http://schemas.openxmlformats.org/officeDocument/2006/relationships/image" Target="../media/image158.svg"/><Relationship Id="rId1" Type="http://schemas.openxmlformats.org/officeDocument/2006/relationships/slideMaster" Target="../slideMasters/slideMaster17.xml"/><Relationship Id="rId6" Type="http://schemas.openxmlformats.org/officeDocument/2006/relationships/image" Target="../media/image139.png"/><Relationship Id="rId11" Type="http://schemas.openxmlformats.org/officeDocument/2006/relationships/image" Target="../media/image142.svg"/><Relationship Id="rId24" Type="http://schemas.openxmlformats.org/officeDocument/2006/relationships/image" Target="../media/image153.png"/><Relationship Id="rId5" Type="http://schemas.openxmlformats.org/officeDocument/2006/relationships/image" Target="../media/image138.svg"/><Relationship Id="rId15" Type="http://schemas.openxmlformats.org/officeDocument/2006/relationships/image" Target="../media/image145.svg"/><Relationship Id="rId23" Type="http://schemas.openxmlformats.org/officeDocument/2006/relationships/image" Target="../media/image152.svg"/><Relationship Id="rId28" Type="http://schemas.openxmlformats.org/officeDocument/2006/relationships/image" Target="../media/image157.png"/><Relationship Id="rId10" Type="http://schemas.openxmlformats.org/officeDocument/2006/relationships/image" Target="../media/image36.png"/><Relationship Id="rId19" Type="http://schemas.openxmlformats.org/officeDocument/2006/relationships/image" Target="../media/image148.svg"/><Relationship Id="rId31" Type="http://schemas.openxmlformats.org/officeDocument/2006/relationships/image" Target="../media/image160.svg"/><Relationship Id="rId4" Type="http://schemas.openxmlformats.org/officeDocument/2006/relationships/image" Target="../media/image100.png"/><Relationship Id="rId9" Type="http://schemas.openxmlformats.org/officeDocument/2006/relationships/image" Target="../media/image141.svg"/><Relationship Id="rId14" Type="http://schemas.openxmlformats.org/officeDocument/2006/relationships/image" Target="../media/image108.png"/><Relationship Id="rId22" Type="http://schemas.openxmlformats.org/officeDocument/2006/relationships/image" Target="../media/image151.png"/><Relationship Id="rId27" Type="http://schemas.openxmlformats.org/officeDocument/2006/relationships/image" Target="../media/image156.svg"/><Relationship Id="rId30" Type="http://schemas.openxmlformats.org/officeDocument/2006/relationships/image" Target="../media/image159.png"/></Relationships>
</file>

<file path=ppt/slideLayouts/_rels/slideLayout20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9.svg"/><Relationship Id="rId18" Type="http://schemas.openxmlformats.org/officeDocument/2006/relationships/image" Target="../media/image124.png"/><Relationship Id="rId3" Type="http://schemas.openxmlformats.org/officeDocument/2006/relationships/image" Target="../media/image101.svg"/><Relationship Id="rId21" Type="http://schemas.openxmlformats.org/officeDocument/2006/relationships/image" Target="../media/image127.svg"/><Relationship Id="rId7" Type="http://schemas.openxmlformats.org/officeDocument/2006/relationships/image" Target="../media/image107.svg"/><Relationship Id="rId12" Type="http://schemas.openxmlformats.org/officeDocument/2006/relationships/image" Target="../media/image38.png"/><Relationship Id="rId17" Type="http://schemas.openxmlformats.org/officeDocument/2006/relationships/image" Target="../media/image43.svg"/><Relationship Id="rId25" Type="http://schemas.openxmlformats.org/officeDocument/2006/relationships/image" Target="../media/image135.svg"/><Relationship Id="rId2" Type="http://schemas.openxmlformats.org/officeDocument/2006/relationships/image" Target="../media/image100.png"/><Relationship Id="rId16" Type="http://schemas.openxmlformats.org/officeDocument/2006/relationships/image" Target="../media/image42.png"/><Relationship Id="rId20" Type="http://schemas.openxmlformats.org/officeDocument/2006/relationships/image" Target="../media/image126.png"/><Relationship Id="rId1" Type="http://schemas.openxmlformats.org/officeDocument/2006/relationships/slideMaster" Target="../slideMasters/slideMaster17.xml"/><Relationship Id="rId6" Type="http://schemas.openxmlformats.org/officeDocument/2006/relationships/image" Target="../media/image106.png"/><Relationship Id="rId11" Type="http://schemas.openxmlformats.org/officeDocument/2006/relationships/image" Target="../media/image133.svg"/><Relationship Id="rId24" Type="http://schemas.openxmlformats.org/officeDocument/2006/relationships/image" Target="../media/image134.png"/><Relationship Id="rId5" Type="http://schemas.openxmlformats.org/officeDocument/2006/relationships/image" Target="../media/image131.svg"/><Relationship Id="rId15" Type="http://schemas.openxmlformats.org/officeDocument/2006/relationships/image" Target="../media/image33.svg"/><Relationship Id="rId23" Type="http://schemas.openxmlformats.org/officeDocument/2006/relationships/image" Target="../media/image129.svg"/><Relationship Id="rId10" Type="http://schemas.openxmlformats.org/officeDocument/2006/relationships/image" Target="../media/image132.png"/><Relationship Id="rId19" Type="http://schemas.openxmlformats.org/officeDocument/2006/relationships/image" Target="../media/image125.svg"/><Relationship Id="rId4" Type="http://schemas.openxmlformats.org/officeDocument/2006/relationships/image" Target="../media/image130.png"/><Relationship Id="rId9" Type="http://schemas.openxmlformats.org/officeDocument/2006/relationships/image" Target="../media/image37.svg"/><Relationship Id="rId14" Type="http://schemas.openxmlformats.org/officeDocument/2006/relationships/image" Target="../media/image32.png"/><Relationship Id="rId22" Type="http://schemas.openxmlformats.org/officeDocument/2006/relationships/image" Target="../media/image128.png"/></Relationships>
</file>

<file path=ppt/slideLayouts/_rels/slideLayout20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109.svg"/><Relationship Id="rId18" Type="http://schemas.openxmlformats.org/officeDocument/2006/relationships/image" Target="../media/image124.png"/><Relationship Id="rId3" Type="http://schemas.openxmlformats.org/officeDocument/2006/relationships/image" Target="../media/image162.svg"/><Relationship Id="rId21" Type="http://schemas.openxmlformats.org/officeDocument/2006/relationships/image" Target="../media/image127.svg"/><Relationship Id="rId7" Type="http://schemas.openxmlformats.org/officeDocument/2006/relationships/image" Target="../media/image39.svg"/><Relationship Id="rId12" Type="http://schemas.openxmlformats.org/officeDocument/2006/relationships/image" Target="../media/image108.png"/><Relationship Id="rId17" Type="http://schemas.openxmlformats.org/officeDocument/2006/relationships/image" Target="../media/image107.svg"/><Relationship Id="rId2" Type="http://schemas.openxmlformats.org/officeDocument/2006/relationships/image" Target="../media/image161.png"/><Relationship Id="rId16" Type="http://schemas.openxmlformats.org/officeDocument/2006/relationships/image" Target="../media/image106.png"/><Relationship Id="rId20" Type="http://schemas.openxmlformats.org/officeDocument/2006/relationships/image" Target="../media/image126.png"/><Relationship Id="rId1" Type="http://schemas.openxmlformats.org/officeDocument/2006/relationships/slideMaster" Target="../slideMasters/slideMaster17.xml"/><Relationship Id="rId6" Type="http://schemas.openxmlformats.org/officeDocument/2006/relationships/image" Target="../media/image38.png"/><Relationship Id="rId11" Type="http://schemas.openxmlformats.org/officeDocument/2006/relationships/image" Target="../media/image33.svg"/><Relationship Id="rId5" Type="http://schemas.openxmlformats.org/officeDocument/2006/relationships/image" Target="../media/image101.svg"/><Relationship Id="rId15" Type="http://schemas.openxmlformats.org/officeDocument/2006/relationships/image" Target="../media/image164.svg"/><Relationship Id="rId10" Type="http://schemas.openxmlformats.org/officeDocument/2006/relationships/image" Target="../media/image32.png"/><Relationship Id="rId19" Type="http://schemas.openxmlformats.org/officeDocument/2006/relationships/image" Target="../media/image125.svg"/><Relationship Id="rId4" Type="http://schemas.openxmlformats.org/officeDocument/2006/relationships/image" Target="../media/image100.png"/><Relationship Id="rId9" Type="http://schemas.openxmlformats.org/officeDocument/2006/relationships/image" Target="../media/image37.svg"/><Relationship Id="rId14" Type="http://schemas.openxmlformats.org/officeDocument/2006/relationships/image" Target="../media/image163.png"/></Relationships>
</file>

<file path=ppt/slideLayouts/_rels/slideLayout20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33.svg"/><Relationship Id="rId18" Type="http://schemas.openxmlformats.org/officeDocument/2006/relationships/image" Target="../media/image151.png"/><Relationship Id="rId26" Type="http://schemas.openxmlformats.org/officeDocument/2006/relationships/image" Target="../media/image159.png"/><Relationship Id="rId3" Type="http://schemas.openxmlformats.org/officeDocument/2006/relationships/image" Target="../media/image107.svg"/><Relationship Id="rId21" Type="http://schemas.openxmlformats.org/officeDocument/2006/relationships/image" Target="../media/image166.svg"/><Relationship Id="rId7" Type="http://schemas.openxmlformats.org/officeDocument/2006/relationships/image" Target="../media/image131.svg"/><Relationship Id="rId12" Type="http://schemas.openxmlformats.org/officeDocument/2006/relationships/image" Target="../media/image32.png"/><Relationship Id="rId17" Type="http://schemas.openxmlformats.org/officeDocument/2006/relationships/image" Target="../media/image43.svg"/><Relationship Id="rId25" Type="http://schemas.openxmlformats.org/officeDocument/2006/relationships/image" Target="../media/image168.svg"/><Relationship Id="rId2" Type="http://schemas.openxmlformats.org/officeDocument/2006/relationships/image" Target="../media/image106.png"/><Relationship Id="rId16" Type="http://schemas.openxmlformats.org/officeDocument/2006/relationships/image" Target="../media/image42.png"/><Relationship Id="rId20" Type="http://schemas.openxmlformats.org/officeDocument/2006/relationships/image" Target="../media/image153.png"/><Relationship Id="rId1" Type="http://schemas.openxmlformats.org/officeDocument/2006/relationships/slideMaster" Target="../slideMasters/slideMaster17.xml"/><Relationship Id="rId6" Type="http://schemas.openxmlformats.org/officeDocument/2006/relationships/image" Target="../media/image130.png"/><Relationship Id="rId11" Type="http://schemas.openxmlformats.org/officeDocument/2006/relationships/image" Target="../media/image37.svg"/><Relationship Id="rId24" Type="http://schemas.openxmlformats.org/officeDocument/2006/relationships/image" Target="../media/image157.png"/><Relationship Id="rId5" Type="http://schemas.openxmlformats.org/officeDocument/2006/relationships/image" Target="../media/image101.svg"/><Relationship Id="rId15" Type="http://schemas.openxmlformats.org/officeDocument/2006/relationships/image" Target="../media/image133.svg"/><Relationship Id="rId23" Type="http://schemas.openxmlformats.org/officeDocument/2006/relationships/image" Target="../media/image167.svg"/><Relationship Id="rId10" Type="http://schemas.openxmlformats.org/officeDocument/2006/relationships/image" Target="../media/image36.png"/><Relationship Id="rId19" Type="http://schemas.openxmlformats.org/officeDocument/2006/relationships/image" Target="../media/image165.svg"/><Relationship Id="rId4" Type="http://schemas.openxmlformats.org/officeDocument/2006/relationships/image" Target="../media/image100.png"/><Relationship Id="rId9" Type="http://schemas.openxmlformats.org/officeDocument/2006/relationships/image" Target="../media/image39.svg"/><Relationship Id="rId14" Type="http://schemas.openxmlformats.org/officeDocument/2006/relationships/image" Target="../media/image132.png"/><Relationship Id="rId22" Type="http://schemas.openxmlformats.org/officeDocument/2006/relationships/image" Target="../media/image155.png"/><Relationship Id="rId27" Type="http://schemas.openxmlformats.org/officeDocument/2006/relationships/image" Target="../media/image169.svg"/></Relationships>
</file>

<file path=ppt/slideLayouts/_rels/slideLayout206.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37.svg"/><Relationship Id="rId18" Type="http://schemas.openxmlformats.org/officeDocument/2006/relationships/image" Target="../media/image42.png"/><Relationship Id="rId3" Type="http://schemas.openxmlformats.org/officeDocument/2006/relationships/image" Target="../media/image162.svg"/><Relationship Id="rId7" Type="http://schemas.openxmlformats.org/officeDocument/2006/relationships/image" Target="../media/image107.svg"/><Relationship Id="rId12" Type="http://schemas.openxmlformats.org/officeDocument/2006/relationships/image" Target="../media/image36.png"/><Relationship Id="rId17" Type="http://schemas.openxmlformats.org/officeDocument/2006/relationships/image" Target="../media/image109.svg"/><Relationship Id="rId2" Type="http://schemas.openxmlformats.org/officeDocument/2006/relationships/image" Target="../media/image161.png"/><Relationship Id="rId16" Type="http://schemas.openxmlformats.org/officeDocument/2006/relationships/image" Target="../media/image108.png"/><Relationship Id="rId1" Type="http://schemas.openxmlformats.org/officeDocument/2006/relationships/slideMaster" Target="../slideMasters/slideMaster17.xml"/><Relationship Id="rId6" Type="http://schemas.openxmlformats.org/officeDocument/2006/relationships/image" Target="../media/image106.png"/><Relationship Id="rId11" Type="http://schemas.openxmlformats.org/officeDocument/2006/relationships/image" Target="../media/image39.svg"/><Relationship Id="rId5" Type="http://schemas.openxmlformats.org/officeDocument/2006/relationships/image" Target="../media/image164.svg"/><Relationship Id="rId15" Type="http://schemas.openxmlformats.org/officeDocument/2006/relationships/image" Target="../media/image33.svg"/><Relationship Id="rId10" Type="http://schemas.openxmlformats.org/officeDocument/2006/relationships/image" Target="../media/image38.png"/><Relationship Id="rId19" Type="http://schemas.openxmlformats.org/officeDocument/2006/relationships/image" Target="../media/image43.svg"/><Relationship Id="rId4" Type="http://schemas.openxmlformats.org/officeDocument/2006/relationships/image" Target="../media/image163.png"/><Relationship Id="rId9" Type="http://schemas.openxmlformats.org/officeDocument/2006/relationships/image" Target="../media/image101.svg"/><Relationship Id="rId14" Type="http://schemas.openxmlformats.org/officeDocument/2006/relationships/image" Target="../media/image32.png"/></Relationships>
</file>

<file path=ppt/slideLayouts/_rels/slideLayout20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33.svg"/><Relationship Id="rId3" Type="http://schemas.openxmlformats.org/officeDocument/2006/relationships/image" Target="../media/image107.svg"/><Relationship Id="rId7" Type="http://schemas.openxmlformats.org/officeDocument/2006/relationships/image" Target="../media/image131.svg"/><Relationship Id="rId12" Type="http://schemas.openxmlformats.org/officeDocument/2006/relationships/image" Target="../media/image32.png"/><Relationship Id="rId2" Type="http://schemas.openxmlformats.org/officeDocument/2006/relationships/image" Target="../media/image106.png"/><Relationship Id="rId1" Type="http://schemas.openxmlformats.org/officeDocument/2006/relationships/slideMaster" Target="../slideMasters/slideMaster17.xml"/><Relationship Id="rId6" Type="http://schemas.openxmlformats.org/officeDocument/2006/relationships/image" Target="../media/image130.png"/><Relationship Id="rId11" Type="http://schemas.openxmlformats.org/officeDocument/2006/relationships/image" Target="../media/image37.svg"/><Relationship Id="rId5" Type="http://schemas.openxmlformats.org/officeDocument/2006/relationships/image" Target="../media/image101.svg"/><Relationship Id="rId15" Type="http://schemas.openxmlformats.org/officeDocument/2006/relationships/image" Target="../media/image133.svg"/><Relationship Id="rId10" Type="http://schemas.openxmlformats.org/officeDocument/2006/relationships/image" Target="../media/image36.png"/><Relationship Id="rId4" Type="http://schemas.openxmlformats.org/officeDocument/2006/relationships/image" Target="../media/image100.png"/><Relationship Id="rId9" Type="http://schemas.openxmlformats.org/officeDocument/2006/relationships/image" Target="../media/image39.svg"/><Relationship Id="rId14" Type="http://schemas.openxmlformats.org/officeDocument/2006/relationships/image" Target="../media/image132.png"/></Relationships>
</file>

<file path=ppt/slideLayouts/_rels/slideLayout20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33.svg"/><Relationship Id="rId18" Type="http://schemas.openxmlformats.org/officeDocument/2006/relationships/image" Target="../media/image42.png"/><Relationship Id="rId3" Type="http://schemas.openxmlformats.org/officeDocument/2006/relationships/image" Target="../media/image107.svg"/><Relationship Id="rId21" Type="http://schemas.openxmlformats.org/officeDocument/2006/relationships/image" Target="../media/image25.svg"/><Relationship Id="rId7" Type="http://schemas.openxmlformats.org/officeDocument/2006/relationships/image" Target="../media/image101.svg"/><Relationship Id="rId12" Type="http://schemas.openxmlformats.org/officeDocument/2006/relationships/image" Target="../media/image32.png"/><Relationship Id="rId17" Type="http://schemas.openxmlformats.org/officeDocument/2006/relationships/image" Target="../media/image164.svg"/><Relationship Id="rId2" Type="http://schemas.openxmlformats.org/officeDocument/2006/relationships/image" Target="../media/image106.png"/><Relationship Id="rId16" Type="http://schemas.openxmlformats.org/officeDocument/2006/relationships/image" Target="../media/image163.png"/><Relationship Id="rId20" Type="http://schemas.openxmlformats.org/officeDocument/2006/relationships/image" Target="../media/image24.png"/><Relationship Id="rId1" Type="http://schemas.openxmlformats.org/officeDocument/2006/relationships/slideMaster" Target="../slideMasters/slideMaster17.xml"/><Relationship Id="rId6" Type="http://schemas.openxmlformats.org/officeDocument/2006/relationships/image" Target="../media/image100.png"/><Relationship Id="rId11" Type="http://schemas.openxmlformats.org/officeDocument/2006/relationships/image" Target="../media/image37.svg"/><Relationship Id="rId5" Type="http://schemas.openxmlformats.org/officeDocument/2006/relationships/image" Target="../media/image162.svg"/><Relationship Id="rId15" Type="http://schemas.openxmlformats.org/officeDocument/2006/relationships/image" Target="../media/image109.svg"/><Relationship Id="rId23" Type="http://schemas.openxmlformats.org/officeDocument/2006/relationships/image" Target="../media/image27.svg"/><Relationship Id="rId10" Type="http://schemas.openxmlformats.org/officeDocument/2006/relationships/image" Target="../media/image36.png"/><Relationship Id="rId19" Type="http://schemas.openxmlformats.org/officeDocument/2006/relationships/image" Target="../media/image43.svg"/><Relationship Id="rId4" Type="http://schemas.openxmlformats.org/officeDocument/2006/relationships/image" Target="../media/image161.png"/><Relationship Id="rId9" Type="http://schemas.openxmlformats.org/officeDocument/2006/relationships/image" Target="../media/image39.svg"/><Relationship Id="rId14" Type="http://schemas.openxmlformats.org/officeDocument/2006/relationships/image" Target="../media/image108.png"/><Relationship Id="rId22" Type="http://schemas.openxmlformats.org/officeDocument/2006/relationships/image" Target="../media/image26.png"/></Relationships>
</file>

<file path=ppt/slideLayouts/_rels/slideLayout20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109.svg"/><Relationship Id="rId18" Type="http://schemas.openxmlformats.org/officeDocument/2006/relationships/image" Target="../media/image42.png"/><Relationship Id="rId26" Type="http://schemas.openxmlformats.org/officeDocument/2006/relationships/image" Target="../media/image170.png"/><Relationship Id="rId3" Type="http://schemas.openxmlformats.org/officeDocument/2006/relationships/image" Target="../media/image107.svg"/><Relationship Id="rId21" Type="http://schemas.openxmlformats.org/officeDocument/2006/relationships/image" Target="../media/image53.svg"/><Relationship Id="rId7" Type="http://schemas.openxmlformats.org/officeDocument/2006/relationships/image" Target="../media/image39.svg"/><Relationship Id="rId12" Type="http://schemas.openxmlformats.org/officeDocument/2006/relationships/image" Target="../media/image108.png"/><Relationship Id="rId17" Type="http://schemas.openxmlformats.org/officeDocument/2006/relationships/image" Target="../media/image79.svg"/><Relationship Id="rId25" Type="http://schemas.openxmlformats.org/officeDocument/2006/relationships/image" Target="../media/image57.svg"/><Relationship Id="rId2" Type="http://schemas.openxmlformats.org/officeDocument/2006/relationships/image" Target="../media/image106.png"/><Relationship Id="rId16" Type="http://schemas.openxmlformats.org/officeDocument/2006/relationships/image" Target="../media/image78.png"/><Relationship Id="rId20" Type="http://schemas.openxmlformats.org/officeDocument/2006/relationships/image" Target="../media/image52.png"/><Relationship Id="rId1" Type="http://schemas.openxmlformats.org/officeDocument/2006/relationships/slideMaster" Target="../slideMasters/slideMaster17.xml"/><Relationship Id="rId6" Type="http://schemas.openxmlformats.org/officeDocument/2006/relationships/image" Target="../media/image38.png"/><Relationship Id="rId11" Type="http://schemas.openxmlformats.org/officeDocument/2006/relationships/image" Target="../media/image33.svg"/><Relationship Id="rId24" Type="http://schemas.openxmlformats.org/officeDocument/2006/relationships/image" Target="../media/image56.png"/><Relationship Id="rId5" Type="http://schemas.openxmlformats.org/officeDocument/2006/relationships/image" Target="../media/image101.svg"/><Relationship Id="rId15" Type="http://schemas.openxmlformats.org/officeDocument/2006/relationships/image" Target="../media/image77.svg"/><Relationship Id="rId23" Type="http://schemas.openxmlformats.org/officeDocument/2006/relationships/image" Target="../media/image55.svg"/><Relationship Id="rId10" Type="http://schemas.openxmlformats.org/officeDocument/2006/relationships/image" Target="../media/image32.png"/><Relationship Id="rId19" Type="http://schemas.openxmlformats.org/officeDocument/2006/relationships/image" Target="../media/image43.svg"/><Relationship Id="rId4" Type="http://schemas.openxmlformats.org/officeDocument/2006/relationships/image" Target="../media/image100.png"/><Relationship Id="rId9" Type="http://schemas.openxmlformats.org/officeDocument/2006/relationships/image" Target="../media/image37.svg"/><Relationship Id="rId14" Type="http://schemas.openxmlformats.org/officeDocument/2006/relationships/image" Target="../media/image76.png"/><Relationship Id="rId22" Type="http://schemas.openxmlformats.org/officeDocument/2006/relationships/image" Target="../media/image54.png"/><Relationship Id="rId27" Type="http://schemas.openxmlformats.org/officeDocument/2006/relationships/image" Target="../media/image171.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3.svg"/><Relationship Id="rId18" Type="http://schemas.openxmlformats.org/officeDocument/2006/relationships/image" Target="../media/image40.png"/><Relationship Id="rId3" Type="http://schemas.openxmlformats.org/officeDocument/2006/relationships/image" Target="../media/image107.svg"/><Relationship Id="rId7" Type="http://schemas.openxmlformats.org/officeDocument/2006/relationships/image" Target="../media/image39.svg"/><Relationship Id="rId12" Type="http://schemas.openxmlformats.org/officeDocument/2006/relationships/image" Target="../media/image42.png"/><Relationship Id="rId17" Type="http://schemas.openxmlformats.org/officeDocument/2006/relationships/image" Target="../media/image133.svg"/><Relationship Id="rId2" Type="http://schemas.openxmlformats.org/officeDocument/2006/relationships/image" Target="../media/image106.png"/><Relationship Id="rId16" Type="http://schemas.openxmlformats.org/officeDocument/2006/relationships/image" Target="../media/image132.png"/><Relationship Id="rId1" Type="http://schemas.openxmlformats.org/officeDocument/2006/relationships/slideMaster" Target="../slideMasters/slideMaster17.xml"/><Relationship Id="rId6" Type="http://schemas.openxmlformats.org/officeDocument/2006/relationships/image" Target="../media/image38.png"/><Relationship Id="rId11" Type="http://schemas.openxmlformats.org/officeDocument/2006/relationships/image" Target="../media/image33.svg"/><Relationship Id="rId5" Type="http://schemas.openxmlformats.org/officeDocument/2006/relationships/image" Target="../media/image101.svg"/><Relationship Id="rId15" Type="http://schemas.openxmlformats.org/officeDocument/2006/relationships/image" Target="../media/image131.svg"/><Relationship Id="rId10" Type="http://schemas.openxmlformats.org/officeDocument/2006/relationships/image" Target="../media/image32.png"/><Relationship Id="rId19" Type="http://schemas.openxmlformats.org/officeDocument/2006/relationships/image" Target="../media/image41.svg"/><Relationship Id="rId4" Type="http://schemas.openxmlformats.org/officeDocument/2006/relationships/image" Target="../media/image100.png"/><Relationship Id="rId9" Type="http://schemas.openxmlformats.org/officeDocument/2006/relationships/image" Target="../media/image37.svg"/><Relationship Id="rId14" Type="http://schemas.openxmlformats.org/officeDocument/2006/relationships/image" Target="../media/image130.png"/></Relationships>
</file>

<file path=ppt/slideLayouts/_rels/slideLayout21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33.svg"/><Relationship Id="rId3" Type="http://schemas.openxmlformats.org/officeDocument/2006/relationships/image" Target="../media/image107.svg"/><Relationship Id="rId7" Type="http://schemas.openxmlformats.org/officeDocument/2006/relationships/image" Target="../media/image131.svg"/><Relationship Id="rId12" Type="http://schemas.openxmlformats.org/officeDocument/2006/relationships/image" Target="../media/image132.png"/><Relationship Id="rId17" Type="http://schemas.openxmlformats.org/officeDocument/2006/relationships/image" Target="../media/image43.svg"/><Relationship Id="rId2" Type="http://schemas.openxmlformats.org/officeDocument/2006/relationships/image" Target="../media/image106.png"/><Relationship Id="rId16" Type="http://schemas.openxmlformats.org/officeDocument/2006/relationships/image" Target="../media/image42.png"/><Relationship Id="rId1" Type="http://schemas.openxmlformats.org/officeDocument/2006/relationships/slideMaster" Target="../slideMasters/slideMaster17.xml"/><Relationship Id="rId6" Type="http://schemas.openxmlformats.org/officeDocument/2006/relationships/image" Target="../media/image130.png"/><Relationship Id="rId11" Type="http://schemas.openxmlformats.org/officeDocument/2006/relationships/image" Target="../media/image33.svg"/><Relationship Id="rId5" Type="http://schemas.openxmlformats.org/officeDocument/2006/relationships/image" Target="../media/image101.svg"/><Relationship Id="rId15" Type="http://schemas.openxmlformats.org/officeDocument/2006/relationships/image" Target="../media/image37.svg"/><Relationship Id="rId10" Type="http://schemas.openxmlformats.org/officeDocument/2006/relationships/image" Target="../media/image32.png"/><Relationship Id="rId4" Type="http://schemas.openxmlformats.org/officeDocument/2006/relationships/image" Target="../media/image100.png"/><Relationship Id="rId9" Type="http://schemas.openxmlformats.org/officeDocument/2006/relationships/image" Target="../media/image39.svg"/><Relationship Id="rId14" Type="http://schemas.openxmlformats.org/officeDocument/2006/relationships/image" Target="../media/image36.png"/></Relationships>
</file>

<file path=ppt/slideLayouts/_rels/slideLayout2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109.svg"/><Relationship Id="rId18" Type="http://schemas.openxmlformats.org/officeDocument/2006/relationships/image" Target="../media/image42.png"/><Relationship Id="rId3" Type="http://schemas.openxmlformats.org/officeDocument/2006/relationships/image" Target="../media/image107.svg"/><Relationship Id="rId7" Type="http://schemas.openxmlformats.org/officeDocument/2006/relationships/image" Target="../media/image39.svg"/><Relationship Id="rId12" Type="http://schemas.openxmlformats.org/officeDocument/2006/relationships/image" Target="../media/image108.png"/><Relationship Id="rId17" Type="http://schemas.openxmlformats.org/officeDocument/2006/relationships/image" Target="../media/image79.svg"/><Relationship Id="rId2" Type="http://schemas.openxmlformats.org/officeDocument/2006/relationships/image" Target="../media/image106.png"/><Relationship Id="rId16" Type="http://schemas.openxmlformats.org/officeDocument/2006/relationships/image" Target="../media/image78.png"/><Relationship Id="rId1" Type="http://schemas.openxmlformats.org/officeDocument/2006/relationships/slideMaster" Target="../slideMasters/slideMaster17.xml"/><Relationship Id="rId6" Type="http://schemas.openxmlformats.org/officeDocument/2006/relationships/image" Target="../media/image38.png"/><Relationship Id="rId11" Type="http://schemas.openxmlformats.org/officeDocument/2006/relationships/image" Target="../media/image33.svg"/><Relationship Id="rId5" Type="http://schemas.openxmlformats.org/officeDocument/2006/relationships/image" Target="../media/image101.svg"/><Relationship Id="rId15" Type="http://schemas.openxmlformats.org/officeDocument/2006/relationships/image" Target="../media/image77.svg"/><Relationship Id="rId10" Type="http://schemas.openxmlformats.org/officeDocument/2006/relationships/image" Target="../media/image32.png"/><Relationship Id="rId19" Type="http://schemas.openxmlformats.org/officeDocument/2006/relationships/image" Target="../media/image43.svg"/><Relationship Id="rId4" Type="http://schemas.openxmlformats.org/officeDocument/2006/relationships/image" Target="../media/image100.png"/><Relationship Id="rId9" Type="http://schemas.openxmlformats.org/officeDocument/2006/relationships/image" Target="../media/image37.svg"/><Relationship Id="rId14" Type="http://schemas.openxmlformats.org/officeDocument/2006/relationships/image" Target="../media/image76.png"/></Relationships>
</file>

<file path=ppt/slideLayouts/_rels/slideLayout213.xml.rels><?xml version="1.0" encoding="UTF-8" standalone="yes"?>
<Relationships xmlns="http://schemas.openxmlformats.org/package/2006/relationships"><Relationship Id="rId13" Type="http://schemas.openxmlformats.org/officeDocument/2006/relationships/image" Target="../media/image37.svg"/><Relationship Id="rId18" Type="http://schemas.openxmlformats.org/officeDocument/2006/relationships/image" Target="../media/image82.png"/><Relationship Id="rId26" Type="http://schemas.openxmlformats.org/officeDocument/2006/relationships/image" Target="../media/image90.png"/><Relationship Id="rId21" Type="http://schemas.openxmlformats.org/officeDocument/2006/relationships/image" Target="../media/image85.svg"/><Relationship Id="rId34" Type="http://schemas.openxmlformats.org/officeDocument/2006/relationships/image" Target="../media/image98.png"/><Relationship Id="rId7" Type="http://schemas.openxmlformats.org/officeDocument/2006/relationships/image" Target="../media/image162.svg"/><Relationship Id="rId12" Type="http://schemas.openxmlformats.org/officeDocument/2006/relationships/image" Target="../media/image36.png"/><Relationship Id="rId17" Type="http://schemas.openxmlformats.org/officeDocument/2006/relationships/image" Target="../media/image164.svg"/><Relationship Id="rId25" Type="http://schemas.openxmlformats.org/officeDocument/2006/relationships/image" Target="../media/image89.svg"/><Relationship Id="rId33" Type="http://schemas.openxmlformats.org/officeDocument/2006/relationships/image" Target="../media/image97.svg"/><Relationship Id="rId2" Type="http://schemas.openxmlformats.org/officeDocument/2006/relationships/image" Target="../media/image124.png"/><Relationship Id="rId16" Type="http://schemas.openxmlformats.org/officeDocument/2006/relationships/image" Target="../media/image163.png"/><Relationship Id="rId20" Type="http://schemas.openxmlformats.org/officeDocument/2006/relationships/image" Target="../media/image84.png"/><Relationship Id="rId29" Type="http://schemas.openxmlformats.org/officeDocument/2006/relationships/image" Target="../media/image93.svg"/><Relationship Id="rId1" Type="http://schemas.openxmlformats.org/officeDocument/2006/relationships/slideMaster" Target="../slideMasters/slideMaster17.xml"/><Relationship Id="rId6" Type="http://schemas.openxmlformats.org/officeDocument/2006/relationships/image" Target="../media/image161.png"/><Relationship Id="rId11" Type="http://schemas.openxmlformats.org/officeDocument/2006/relationships/image" Target="../media/image39.svg"/><Relationship Id="rId24" Type="http://schemas.openxmlformats.org/officeDocument/2006/relationships/image" Target="../media/image88.png"/><Relationship Id="rId32" Type="http://schemas.openxmlformats.org/officeDocument/2006/relationships/image" Target="../media/image96.png"/><Relationship Id="rId37" Type="http://schemas.openxmlformats.org/officeDocument/2006/relationships/image" Target="../media/image41.svg"/><Relationship Id="rId5" Type="http://schemas.openxmlformats.org/officeDocument/2006/relationships/image" Target="../media/image127.svg"/><Relationship Id="rId15" Type="http://schemas.openxmlformats.org/officeDocument/2006/relationships/image" Target="../media/image33.svg"/><Relationship Id="rId23" Type="http://schemas.openxmlformats.org/officeDocument/2006/relationships/image" Target="../media/image87.svg"/><Relationship Id="rId28" Type="http://schemas.openxmlformats.org/officeDocument/2006/relationships/image" Target="../media/image92.png"/><Relationship Id="rId36" Type="http://schemas.openxmlformats.org/officeDocument/2006/relationships/image" Target="../media/image40.png"/><Relationship Id="rId10" Type="http://schemas.openxmlformats.org/officeDocument/2006/relationships/image" Target="../media/image38.png"/><Relationship Id="rId19" Type="http://schemas.openxmlformats.org/officeDocument/2006/relationships/image" Target="../media/image83.svg"/><Relationship Id="rId31" Type="http://schemas.openxmlformats.org/officeDocument/2006/relationships/image" Target="../media/image95.svg"/><Relationship Id="rId4" Type="http://schemas.openxmlformats.org/officeDocument/2006/relationships/image" Target="../media/image126.png"/><Relationship Id="rId9" Type="http://schemas.openxmlformats.org/officeDocument/2006/relationships/image" Target="../media/image101.svg"/><Relationship Id="rId14" Type="http://schemas.openxmlformats.org/officeDocument/2006/relationships/image" Target="../media/image32.png"/><Relationship Id="rId22" Type="http://schemas.openxmlformats.org/officeDocument/2006/relationships/image" Target="../media/image86.png"/><Relationship Id="rId27" Type="http://schemas.openxmlformats.org/officeDocument/2006/relationships/image" Target="../media/image91.svg"/><Relationship Id="rId30" Type="http://schemas.openxmlformats.org/officeDocument/2006/relationships/image" Target="../media/image94.png"/><Relationship Id="rId35" Type="http://schemas.openxmlformats.org/officeDocument/2006/relationships/image" Target="../media/image99.svg"/><Relationship Id="rId8" Type="http://schemas.openxmlformats.org/officeDocument/2006/relationships/image" Target="../media/image100.png"/><Relationship Id="rId3" Type="http://schemas.openxmlformats.org/officeDocument/2006/relationships/image" Target="../media/image125.svg"/></Relationships>
</file>

<file path=ppt/slideLayouts/_rels/slideLayout214.xml.rels><?xml version="1.0" encoding="UTF-8" standalone="yes"?>
<Relationships xmlns="http://schemas.openxmlformats.org/package/2006/relationships"><Relationship Id="rId8" Type="http://schemas.openxmlformats.org/officeDocument/2006/relationships/image" Target="../media/image163.png"/><Relationship Id="rId13" Type="http://schemas.openxmlformats.org/officeDocument/2006/relationships/image" Target="../media/image39.svg"/><Relationship Id="rId18" Type="http://schemas.openxmlformats.org/officeDocument/2006/relationships/image" Target="../media/image108.png"/><Relationship Id="rId3" Type="http://schemas.openxmlformats.org/officeDocument/2006/relationships/image" Target="../media/image21.svg"/><Relationship Id="rId21" Type="http://schemas.openxmlformats.org/officeDocument/2006/relationships/image" Target="../media/image125.svg"/><Relationship Id="rId7" Type="http://schemas.openxmlformats.org/officeDocument/2006/relationships/image" Target="../media/image162.svg"/><Relationship Id="rId12" Type="http://schemas.openxmlformats.org/officeDocument/2006/relationships/image" Target="../media/image38.png"/><Relationship Id="rId17" Type="http://schemas.openxmlformats.org/officeDocument/2006/relationships/image" Target="../media/image33.svg"/><Relationship Id="rId25" Type="http://schemas.openxmlformats.org/officeDocument/2006/relationships/image" Target="../media/image43.svg"/><Relationship Id="rId2" Type="http://schemas.openxmlformats.org/officeDocument/2006/relationships/image" Target="../media/image20.png"/><Relationship Id="rId16" Type="http://schemas.openxmlformats.org/officeDocument/2006/relationships/image" Target="../media/image32.png"/><Relationship Id="rId20" Type="http://schemas.openxmlformats.org/officeDocument/2006/relationships/image" Target="../media/image124.png"/><Relationship Id="rId1" Type="http://schemas.openxmlformats.org/officeDocument/2006/relationships/slideMaster" Target="../slideMasters/slideMaster17.xml"/><Relationship Id="rId6" Type="http://schemas.openxmlformats.org/officeDocument/2006/relationships/image" Target="../media/image161.png"/><Relationship Id="rId11" Type="http://schemas.openxmlformats.org/officeDocument/2006/relationships/image" Target="../media/image101.svg"/><Relationship Id="rId24" Type="http://schemas.openxmlformats.org/officeDocument/2006/relationships/image" Target="../media/image42.png"/><Relationship Id="rId5" Type="http://schemas.openxmlformats.org/officeDocument/2006/relationships/image" Target="../media/image23.svg"/><Relationship Id="rId15" Type="http://schemas.openxmlformats.org/officeDocument/2006/relationships/image" Target="../media/image37.svg"/><Relationship Id="rId23" Type="http://schemas.openxmlformats.org/officeDocument/2006/relationships/image" Target="../media/image127.svg"/><Relationship Id="rId10" Type="http://schemas.openxmlformats.org/officeDocument/2006/relationships/image" Target="../media/image100.png"/><Relationship Id="rId19" Type="http://schemas.openxmlformats.org/officeDocument/2006/relationships/image" Target="../media/image109.svg"/><Relationship Id="rId4" Type="http://schemas.openxmlformats.org/officeDocument/2006/relationships/image" Target="../media/image22.png"/><Relationship Id="rId9" Type="http://schemas.openxmlformats.org/officeDocument/2006/relationships/image" Target="../media/image164.svg"/><Relationship Id="rId14" Type="http://schemas.openxmlformats.org/officeDocument/2006/relationships/image" Target="../media/image36.png"/><Relationship Id="rId22" Type="http://schemas.openxmlformats.org/officeDocument/2006/relationships/image" Target="../media/image126.png"/></Relationships>
</file>

<file path=ppt/slideLayouts/_rels/slideLayout21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133.svg"/><Relationship Id="rId18" Type="http://schemas.openxmlformats.org/officeDocument/2006/relationships/image" Target="../media/image48.png"/><Relationship Id="rId3" Type="http://schemas.openxmlformats.org/officeDocument/2006/relationships/image" Target="../media/image101.svg"/><Relationship Id="rId21" Type="http://schemas.openxmlformats.org/officeDocument/2006/relationships/image" Target="../media/image51.svg"/><Relationship Id="rId7" Type="http://schemas.openxmlformats.org/officeDocument/2006/relationships/image" Target="../media/image39.svg"/><Relationship Id="rId12" Type="http://schemas.openxmlformats.org/officeDocument/2006/relationships/image" Target="../media/image132.png"/><Relationship Id="rId17" Type="http://schemas.openxmlformats.org/officeDocument/2006/relationships/image" Target="../media/image47.svg"/><Relationship Id="rId2" Type="http://schemas.openxmlformats.org/officeDocument/2006/relationships/image" Target="../media/image100.png"/><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Master" Target="../slideMasters/slideMaster17.xml"/><Relationship Id="rId6" Type="http://schemas.openxmlformats.org/officeDocument/2006/relationships/image" Target="../media/image38.png"/><Relationship Id="rId11" Type="http://schemas.openxmlformats.org/officeDocument/2006/relationships/image" Target="../media/image33.svg"/><Relationship Id="rId5" Type="http://schemas.openxmlformats.org/officeDocument/2006/relationships/image" Target="../media/image131.svg"/><Relationship Id="rId15" Type="http://schemas.openxmlformats.org/officeDocument/2006/relationships/image" Target="../media/image45.svg"/><Relationship Id="rId23" Type="http://schemas.openxmlformats.org/officeDocument/2006/relationships/image" Target="../media/image173.svg"/><Relationship Id="rId10" Type="http://schemas.openxmlformats.org/officeDocument/2006/relationships/image" Target="../media/image32.png"/><Relationship Id="rId19" Type="http://schemas.openxmlformats.org/officeDocument/2006/relationships/image" Target="../media/image49.svg"/><Relationship Id="rId4" Type="http://schemas.openxmlformats.org/officeDocument/2006/relationships/image" Target="../media/image130.png"/><Relationship Id="rId9" Type="http://schemas.openxmlformats.org/officeDocument/2006/relationships/image" Target="../media/image37.svg"/><Relationship Id="rId14" Type="http://schemas.openxmlformats.org/officeDocument/2006/relationships/image" Target="../media/image44.png"/><Relationship Id="rId22" Type="http://schemas.openxmlformats.org/officeDocument/2006/relationships/image" Target="../media/image172.png"/></Relationships>
</file>

<file path=ppt/slideLayouts/_rels/slideLayout21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164.svg"/><Relationship Id="rId3" Type="http://schemas.openxmlformats.org/officeDocument/2006/relationships/image" Target="../media/image162.svg"/><Relationship Id="rId7" Type="http://schemas.openxmlformats.org/officeDocument/2006/relationships/image" Target="../media/image39.svg"/><Relationship Id="rId12" Type="http://schemas.openxmlformats.org/officeDocument/2006/relationships/image" Target="../media/image163.png"/><Relationship Id="rId2" Type="http://schemas.openxmlformats.org/officeDocument/2006/relationships/image" Target="../media/image161.png"/><Relationship Id="rId1" Type="http://schemas.openxmlformats.org/officeDocument/2006/relationships/slideMaster" Target="../slideMasters/slideMaster17.xml"/><Relationship Id="rId6" Type="http://schemas.openxmlformats.org/officeDocument/2006/relationships/image" Target="../media/image38.png"/><Relationship Id="rId11" Type="http://schemas.openxmlformats.org/officeDocument/2006/relationships/image" Target="../media/image33.svg"/><Relationship Id="rId5" Type="http://schemas.openxmlformats.org/officeDocument/2006/relationships/image" Target="../media/image101.svg"/><Relationship Id="rId15" Type="http://schemas.openxmlformats.org/officeDocument/2006/relationships/image" Target="../media/image43.svg"/><Relationship Id="rId10" Type="http://schemas.openxmlformats.org/officeDocument/2006/relationships/image" Target="../media/image32.png"/><Relationship Id="rId4" Type="http://schemas.openxmlformats.org/officeDocument/2006/relationships/image" Target="../media/image100.png"/><Relationship Id="rId9" Type="http://schemas.openxmlformats.org/officeDocument/2006/relationships/image" Target="../media/image37.svg"/><Relationship Id="rId14" Type="http://schemas.openxmlformats.org/officeDocument/2006/relationships/image" Target="../media/image42.png"/></Relationships>
</file>

<file path=ppt/slideLayouts/_rels/slideLayout217.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39.svg"/><Relationship Id="rId18" Type="http://schemas.openxmlformats.org/officeDocument/2006/relationships/image" Target="../media/image42.png"/><Relationship Id="rId3" Type="http://schemas.openxmlformats.org/officeDocument/2006/relationships/image" Target="../media/image125.svg"/><Relationship Id="rId7" Type="http://schemas.openxmlformats.org/officeDocument/2006/relationships/image" Target="../media/image101.svg"/><Relationship Id="rId12" Type="http://schemas.openxmlformats.org/officeDocument/2006/relationships/image" Target="../media/image38.png"/><Relationship Id="rId17" Type="http://schemas.openxmlformats.org/officeDocument/2006/relationships/image" Target="../media/image33.svg"/><Relationship Id="rId2" Type="http://schemas.openxmlformats.org/officeDocument/2006/relationships/image" Target="../media/image124.png"/><Relationship Id="rId16" Type="http://schemas.openxmlformats.org/officeDocument/2006/relationships/image" Target="../media/image32.png"/><Relationship Id="rId1" Type="http://schemas.openxmlformats.org/officeDocument/2006/relationships/slideMaster" Target="../slideMasters/slideMaster17.xml"/><Relationship Id="rId6" Type="http://schemas.openxmlformats.org/officeDocument/2006/relationships/image" Target="../media/image100.png"/><Relationship Id="rId11" Type="http://schemas.openxmlformats.org/officeDocument/2006/relationships/image" Target="../media/image37.svg"/><Relationship Id="rId5" Type="http://schemas.openxmlformats.org/officeDocument/2006/relationships/image" Target="../media/image127.svg"/><Relationship Id="rId15" Type="http://schemas.openxmlformats.org/officeDocument/2006/relationships/image" Target="../media/image133.svg"/><Relationship Id="rId10" Type="http://schemas.openxmlformats.org/officeDocument/2006/relationships/image" Target="../media/image36.png"/><Relationship Id="rId19" Type="http://schemas.openxmlformats.org/officeDocument/2006/relationships/image" Target="../media/image43.svg"/><Relationship Id="rId4" Type="http://schemas.openxmlformats.org/officeDocument/2006/relationships/image" Target="../media/image126.png"/><Relationship Id="rId9" Type="http://schemas.openxmlformats.org/officeDocument/2006/relationships/image" Target="../media/image131.svg"/><Relationship Id="rId14" Type="http://schemas.openxmlformats.org/officeDocument/2006/relationships/image" Target="../media/image132.png"/></Relationships>
</file>

<file path=ppt/slideLayouts/_rels/slideLayout21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41.svg"/><Relationship Id="rId3" Type="http://schemas.openxmlformats.org/officeDocument/2006/relationships/image" Target="../media/image101.svg"/><Relationship Id="rId7" Type="http://schemas.openxmlformats.org/officeDocument/2006/relationships/image" Target="../media/image37.svg"/><Relationship Id="rId12" Type="http://schemas.openxmlformats.org/officeDocument/2006/relationships/image" Target="../media/image40.png"/><Relationship Id="rId2" Type="http://schemas.openxmlformats.org/officeDocument/2006/relationships/image" Target="../media/image100.png"/><Relationship Id="rId1" Type="http://schemas.openxmlformats.org/officeDocument/2006/relationships/slideMaster" Target="../slideMasters/slideMaster17.xml"/><Relationship Id="rId6" Type="http://schemas.openxmlformats.org/officeDocument/2006/relationships/image" Target="../media/image36.png"/><Relationship Id="rId11" Type="http://schemas.openxmlformats.org/officeDocument/2006/relationships/image" Target="../media/image133.svg"/><Relationship Id="rId5" Type="http://schemas.openxmlformats.org/officeDocument/2006/relationships/image" Target="../media/image131.svg"/><Relationship Id="rId10" Type="http://schemas.openxmlformats.org/officeDocument/2006/relationships/image" Target="../media/image132.png"/><Relationship Id="rId4" Type="http://schemas.openxmlformats.org/officeDocument/2006/relationships/image" Target="../media/image130.png"/><Relationship Id="rId9" Type="http://schemas.openxmlformats.org/officeDocument/2006/relationships/image" Target="../media/image33.svg"/></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62073" y="2516681"/>
            <a:ext cx="10069370" cy="2600961"/>
          </a:xfrm>
        </p:spPr>
        <p:txBody>
          <a:bodyPr anchor="b">
            <a:normAutofit/>
          </a:bodyPr>
          <a:lstStyle>
            <a:lvl1pPr algn="ctr">
              <a:defRPr sz="7680"/>
            </a:lvl1pPr>
          </a:lstStyle>
          <a:p>
            <a:r>
              <a:rPr lang="en-US"/>
              <a:t>Click to edit Master title style</a:t>
            </a:r>
          </a:p>
        </p:txBody>
      </p:sp>
      <p:sp>
        <p:nvSpPr>
          <p:cNvPr id="3" name="Subtitle 2"/>
          <p:cNvSpPr>
            <a:spLocks noGrp="1"/>
          </p:cNvSpPr>
          <p:nvPr>
            <p:ph type="subTitle" idx="1"/>
          </p:nvPr>
        </p:nvSpPr>
        <p:spPr>
          <a:xfrm>
            <a:off x="1462073" y="5117638"/>
            <a:ext cx="10069370" cy="1493144"/>
          </a:xfrm>
        </p:spPr>
        <p:txBody>
          <a:bodyPr anchor="t"/>
          <a:lstStyle>
            <a:lvl1pPr marL="0" indent="0" algn="ctr">
              <a:buNone/>
              <a:defRPr>
                <a:solidFill>
                  <a:schemeClr val="tx1"/>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635503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126" y="768121"/>
            <a:ext cx="10888548" cy="5453332"/>
          </a:xfrm>
          <a:prstGeom prst="rect">
            <a:avLst/>
          </a:prstGeom>
        </p:spPr>
      </p:pic>
      <p:sp>
        <p:nvSpPr>
          <p:cNvPr id="2" name="Title 1"/>
          <p:cNvSpPr>
            <a:spLocks noGrp="1"/>
          </p:cNvSpPr>
          <p:nvPr>
            <p:ph type="title"/>
          </p:nvPr>
        </p:nvSpPr>
        <p:spPr>
          <a:xfrm>
            <a:off x="974726" y="6492807"/>
            <a:ext cx="11045682" cy="772938"/>
          </a:xfrm>
        </p:spPr>
        <p:txBody>
          <a:bodyPr anchor="b">
            <a:normAutofit/>
          </a:bodyPr>
          <a:lstStyle>
            <a:lvl1pPr algn="ctr">
              <a:defRPr sz="3982"/>
            </a:lvl1pPr>
          </a:lstStyle>
          <a:p>
            <a:r>
              <a:rPr lang="en-US"/>
              <a:t>Click to edit Master title style</a:t>
            </a:r>
          </a:p>
        </p:txBody>
      </p:sp>
      <p:sp>
        <p:nvSpPr>
          <p:cNvPr id="3" name="Picture Placeholder 2"/>
          <p:cNvSpPr>
            <a:spLocks noGrp="1" noChangeAspect="1"/>
          </p:cNvSpPr>
          <p:nvPr>
            <p:ph type="pic" idx="1"/>
          </p:nvPr>
        </p:nvSpPr>
        <p:spPr>
          <a:xfrm>
            <a:off x="1317287" y="988459"/>
            <a:ext cx="10361742" cy="5014288"/>
          </a:xfrm>
          <a:effectLst>
            <a:outerShdw blurRad="38100" dist="25400" dir="4440000">
              <a:srgbClr val="000000">
                <a:alpha val="36000"/>
              </a:srgbClr>
            </a:outerShdw>
          </a:effectLst>
        </p:spPr>
        <p:txBody>
          <a:bodyPr anchor="t">
            <a:normAutofit/>
          </a:bodyPr>
          <a:lstStyle>
            <a:lvl1pPr marL="0" indent="0" algn="ctr">
              <a:buNone/>
              <a:defRPr sz="2844"/>
            </a:lvl1pPr>
            <a:lvl2pPr marL="650230" indent="0">
              <a:buNone/>
              <a:defRPr sz="2844"/>
            </a:lvl2pPr>
            <a:lvl3pPr marL="1300460" indent="0">
              <a:buNone/>
              <a:defRPr sz="2844"/>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974714" y="7265746"/>
            <a:ext cx="11044014" cy="970627"/>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0776138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E388E-27F5-2804-D250-24007D6159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232F15-C662-F880-F790-E9AC903DFA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DB1E1A-BF23-24D8-A752-1B57B4D3D745}"/>
              </a:ext>
            </a:extLst>
          </p:cNvPr>
          <p:cNvSpPr>
            <a:spLocks noGrp="1"/>
          </p:cNvSpPr>
          <p:nvPr>
            <p:ph type="dt" sz="half" idx="10"/>
          </p:nvPr>
        </p:nvSpPr>
        <p:spPr/>
        <p:txBody>
          <a:bodyPr/>
          <a:lstStyle/>
          <a:p>
            <a:fld id="{80AE9663-9489-EB43-81E5-D55BC4E10CDE}" type="datetimeFigureOut">
              <a:rPr lang="en-US" smtClean="0"/>
              <a:t>11/2/2022</a:t>
            </a:fld>
            <a:endParaRPr lang="en-US"/>
          </a:p>
        </p:txBody>
      </p:sp>
      <p:sp>
        <p:nvSpPr>
          <p:cNvPr id="5" name="Footer Placeholder 4">
            <a:extLst>
              <a:ext uri="{FF2B5EF4-FFF2-40B4-BE49-F238E27FC236}">
                <a16:creationId xmlns:a16="http://schemas.microsoft.com/office/drawing/2014/main" id="{511783B7-FABE-DE46-33A1-5AFD40963A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B6A1E-E6BE-3809-F138-0BF07A596A52}"/>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28436524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CD2D6C-DE65-EBBD-906E-DF0318A2195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3A072F-1451-BDF8-E114-3ABDB4FCBA6C}"/>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475B84-3770-2039-4890-E81AE1210487}"/>
              </a:ext>
            </a:extLst>
          </p:cNvPr>
          <p:cNvSpPr>
            <a:spLocks noGrp="1"/>
          </p:cNvSpPr>
          <p:nvPr>
            <p:ph type="dt" sz="half" idx="10"/>
          </p:nvPr>
        </p:nvSpPr>
        <p:spPr/>
        <p:txBody>
          <a:bodyPr/>
          <a:lstStyle/>
          <a:p>
            <a:fld id="{80AE9663-9489-EB43-81E5-D55BC4E10CDE}" type="datetimeFigureOut">
              <a:rPr lang="en-US" smtClean="0"/>
              <a:t>11/2/2022</a:t>
            </a:fld>
            <a:endParaRPr lang="en-US"/>
          </a:p>
        </p:txBody>
      </p:sp>
      <p:sp>
        <p:nvSpPr>
          <p:cNvPr id="5" name="Footer Placeholder 4">
            <a:extLst>
              <a:ext uri="{FF2B5EF4-FFF2-40B4-BE49-F238E27FC236}">
                <a16:creationId xmlns:a16="http://schemas.microsoft.com/office/drawing/2014/main" id="{D5754A12-5C97-91BB-BE7C-37990DEF81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4C837F-082F-4168-E6D3-9A769FC1E984}"/>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24943460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451302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6913071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687262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678624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870719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035725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884460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82836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4" y="865332"/>
            <a:ext cx="11044014" cy="5026623"/>
          </a:xfrm>
        </p:spPr>
        <p:txBody>
          <a:bodyPr anchor="ctr"/>
          <a:lstStyle>
            <a:lvl1pPr>
              <a:defRPr sz="4551"/>
            </a:lvl1pPr>
          </a:lstStyle>
          <a:p>
            <a:r>
              <a:rPr lang="en-US"/>
              <a:t>Click to edit Master title style</a:t>
            </a:r>
          </a:p>
        </p:txBody>
      </p:sp>
      <p:sp>
        <p:nvSpPr>
          <p:cNvPr id="4" name="Text Placeholder 3"/>
          <p:cNvSpPr>
            <a:spLocks noGrp="1"/>
          </p:cNvSpPr>
          <p:nvPr>
            <p:ph type="body" sz="half" idx="2"/>
          </p:nvPr>
        </p:nvSpPr>
        <p:spPr>
          <a:xfrm>
            <a:off x="974714" y="6108701"/>
            <a:ext cx="11044014" cy="2135930"/>
          </a:xfrm>
        </p:spPr>
        <p:txBody>
          <a:bodyPr anchor="ct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1625876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6836123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9020011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3580875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62072" y="2516680"/>
            <a:ext cx="10069370" cy="2600961"/>
          </a:xfrm>
        </p:spPr>
        <p:txBody>
          <a:bodyPr anchor="b">
            <a:normAutofit/>
          </a:bodyPr>
          <a:lstStyle>
            <a:lvl1pPr algn="ctr">
              <a:defRPr sz="5760"/>
            </a:lvl1pPr>
          </a:lstStyle>
          <a:p>
            <a:r>
              <a:rPr lang="en-US"/>
              <a:t>Click to edit Master title style</a:t>
            </a:r>
          </a:p>
        </p:txBody>
      </p:sp>
      <p:sp>
        <p:nvSpPr>
          <p:cNvPr id="3" name="Subtitle 2"/>
          <p:cNvSpPr>
            <a:spLocks noGrp="1"/>
          </p:cNvSpPr>
          <p:nvPr>
            <p:ph type="subTitle" idx="1"/>
          </p:nvPr>
        </p:nvSpPr>
        <p:spPr>
          <a:xfrm>
            <a:off x="1462072" y="5117638"/>
            <a:ext cx="10069370" cy="1493144"/>
          </a:xfrm>
        </p:spPr>
        <p:txBody>
          <a:bodyPr anchor="t"/>
          <a:lstStyle>
            <a:lvl1pPr marL="0" indent="0" algn="ctr">
              <a:buNone/>
              <a:defRPr>
                <a:solidFill>
                  <a:schemeClr val="tx1"/>
                </a:solidFill>
              </a:defRPr>
            </a:lvl1pPr>
            <a:lvl2pPr marL="487695" indent="0" algn="ctr">
              <a:buNone/>
              <a:defRPr>
                <a:solidFill>
                  <a:schemeClr val="tx1">
                    <a:tint val="75000"/>
                  </a:schemeClr>
                </a:solidFill>
              </a:defRPr>
            </a:lvl2pPr>
            <a:lvl3pPr marL="975390" indent="0" algn="ctr">
              <a:buNone/>
              <a:defRPr>
                <a:solidFill>
                  <a:schemeClr val="tx1">
                    <a:tint val="75000"/>
                  </a:schemeClr>
                </a:solidFill>
              </a:defRPr>
            </a:lvl3pPr>
            <a:lvl4pPr marL="1463086" indent="0" algn="ctr">
              <a:buNone/>
              <a:defRPr>
                <a:solidFill>
                  <a:schemeClr val="tx1">
                    <a:tint val="75000"/>
                  </a:schemeClr>
                </a:solidFill>
              </a:defRPr>
            </a:lvl4pPr>
            <a:lvl5pPr marL="1950781" indent="0" algn="ctr">
              <a:buNone/>
              <a:defRPr>
                <a:solidFill>
                  <a:schemeClr val="tx1">
                    <a:tint val="75000"/>
                  </a:schemeClr>
                </a:solidFill>
              </a:defRPr>
            </a:lvl5pPr>
            <a:lvl6pPr marL="2438476" indent="0" algn="ctr">
              <a:buNone/>
              <a:defRPr>
                <a:solidFill>
                  <a:schemeClr val="tx1">
                    <a:tint val="75000"/>
                  </a:schemeClr>
                </a:solidFill>
              </a:defRPr>
            </a:lvl6pPr>
            <a:lvl7pPr marL="2926171" indent="0" algn="ctr">
              <a:buNone/>
              <a:defRPr>
                <a:solidFill>
                  <a:schemeClr val="tx1">
                    <a:tint val="75000"/>
                  </a:schemeClr>
                </a:solidFill>
              </a:defRPr>
            </a:lvl7pPr>
            <a:lvl8pPr marL="3413867" indent="0" algn="ctr">
              <a:buNone/>
              <a:defRPr>
                <a:solidFill>
                  <a:schemeClr val="tx1">
                    <a:tint val="75000"/>
                  </a:schemeClr>
                </a:solidFill>
              </a:defRPr>
            </a:lvl8pPr>
            <a:lvl9pPr marL="390156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0D1454D-21C2-45C7-9AF4-656402A9E3BA}"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17659072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D1454D-21C2-45C7-9AF4-656402A9E3BA}"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42792791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1761" y="2504630"/>
            <a:ext cx="10229920" cy="2600978"/>
          </a:xfrm>
        </p:spPr>
        <p:txBody>
          <a:bodyPr anchor="b"/>
          <a:lstStyle>
            <a:lvl1pPr algn="ctr">
              <a:defRPr sz="4267" b="0" cap="none"/>
            </a:lvl1pPr>
          </a:lstStyle>
          <a:p>
            <a:r>
              <a:rPr lang="en-US"/>
              <a:t>Click to edit Master title style</a:t>
            </a:r>
          </a:p>
        </p:txBody>
      </p:sp>
      <p:sp>
        <p:nvSpPr>
          <p:cNvPr id="3" name="Text Placeholder 2"/>
          <p:cNvSpPr>
            <a:spLocks noGrp="1"/>
          </p:cNvSpPr>
          <p:nvPr>
            <p:ph type="body" idx="1"/>
          </p:nvPr>
        </p:nvSpPr>
        <p:spPr>
          <a:xfrm>
            <a:off x="1381761" y="5105606"/>
            <a:ext cx="10229920" cy="2143366"/>
          </a:xfrm>
        </p:spPr>
        <p:txBody>
          <a:bodyPr anchor="t"/>
          <a:lstStyle>
            <a:lvl1pPr marL="0" indent="0" algn="ctr">
              <a:buNone/>
              <a:defRPr sz="2133">
                <a:solidFill>
                  <a:schemeClr val="tx1"/>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0D1454D-21C2-45C7-9AF4-656402A9E3BA}"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245574504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5" y="2463928"/>
            <a:ext cx="5397863"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19" y="2463928"/>
            <a:ext cx="5402309"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D1454D-21C2-45C7-9AF4-656402A9E3BA}"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216702070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15" y="2466854"/>
            <a:ext cx="5428343" cy="5900471"/>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0384" y="2466854"/>
            <a:ext cx="5428343" cy="5900471"/>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72930" y="2610139"/>
            <a:ext cx="5201434" cy="774946"/>
          </a:xfrm>
        </p:spPr>
        <p:txBody>
          <a:bodyPr anchor="b">
            <a:noAutofit/>
          </a:bodyPr>
          <a:lstStyle>
            <a:lvl1pPr marL="0" indent="0" algn="ctr">
              <a:buNone/>
              <a:defRPr sz="2560" b="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1072930" y="3385084"/>
            <a:ext cx="5201434" cy="4851290"/>
          </a:xfrm>
        </p:spPr>
        <p:txBody>
          <a:bodyPr anchor="t">
            <a:normAutofit/>
          </a:bodyPr>
          <a:lstStyle>
            <a:lvl1pPr>
              <a:defRPr sz="1920"/>
            </a:lvl1pPr>
            <a:lvl2pPr>
              <a:defRPr sz="1707"/>
            </a:lvl2pPr>
            <a:lvl3pPr>
              <a:defRPr sz="1493"/>
            </a:lvl3pPr>
            <a:lvl4pPr>
              <a:defRPr sz="1280"/>
            </a:lvl4pPr>
            <a:lvl5pPr>
              <a:defRPr sz="128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14632" y="2610140"/>
            <a:ext cx="5221685" cy="774945"/>
          </a:xfrm>
        </p:spPr>
        <p:txBody>
          <a:bodyPr anchor="b">
            <a:noAutofit/>
          </a:bodyPr>
          <a:lstStyle>
            <a:lvl1pPr marL="0" indent="0" algn="ctr">
              <a:buNone/>
              <a:defRPr sz="2560" b="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714632" y="3385084"/>
            <a:ext cx="5221685" cy="4851290"/>
          </a:xfrm>
        </p:spPr>
        <p:txBody>
          <a:bodyPr anchor="t">
            <a:normAutofit/>
          </a:bodyPr>
          <a:lstStyle>
            <a:lvl1pPr>
              <a:defRPr sz="1920"/>
            </a:lvl1pPr>
            <a:lvl2pPr>
              <a:defRPr sz="1707"/>
            </a:lvl2pPr>
            <a:lvl3pPr>
              <a:defRPr sz="1493"/>
            </a:lvl3pPr>
            <a:lvl4pPr>
              <a:defRPr sz="1280"/>
            </a:lvl4pPr>
            <a:lvl5pPr>
              <a:defRPr sz="128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D1454D-21C2-45C7-9AF4-656402A9E3BA}" type="datetimeFigureOut">
              <a:rPr lang="en-US" smtClean="0"/>
              <a:t>11/2/2022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100861309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D1454D-21C2-45C7-9AF4-656402A9E3BA}" type="datetimeFigureOut">
              <a:rPr lang="en-US" smtClean="0"/>
              <a:t>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59930621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D1454D-21C2-45C7-9AF4-656402A9E3BA}" type="datetimeFigureOut">
              <a:rPr lang="en-US" smtClean="0"/>
              <a:t>11/2/2022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3065002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2626" y="866986"/>
            <a:ext cx="9922935" cy="4256575"/>
          </a:xfrm>
        </p:spPr>
        <p:txBody>
          <a:bodyPr anchor="ctr"/>
          <a:lstStyle>
            <a:lvl1pPr>
              <a:defRPr sz="4551"/>
            </a:lvl1pPr>
          </a:lstStyle>
          <a:p>
            <a:r>
              <a:rPr lang="en-US"/>
              <a:t>Click to edit Master title style</a:t>
            </a:r>
          </a:p>
        </p:txBody>
      </p:sp>
      <p:sp>
        <p:nvSpPr>
          <p:cNvPr id="12" name="Text Placeholder 3"/>
          <p:cNvSpPr>
            <a:spLocks noGrp="1"/>
          </p:cNvSpPr>
          <p:nvPr>
            <p:ph type="body" sz="half" idx="13"/>
          </p:nvPr>
        </p:nvSpPr>
        <p:spPr>
          <a:xfrm>
            <a:off x="1835355" y="5134270"/>
            <a:ext cx="9335785" cy="757687"/>
          </a:xfrm>
        </p:spPr>
        <p:txBody>
          <a:bodyPr anchor="t">
            <a:normAutofit/>
          </a:bodyPr>
          <a:lstStyle>
            <a:lvl1pPr marL="0" indent="0" algn="r">
              <a:buNone/>
              <a:defRPr sz="1991"/>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4" name="Text Placeholder 3"/>
          <p:cNvSpPr>
            <a:spLocks noGrp="1"/>
          </p:cNvSpPr>
          <p:nvPr>
            <p:ph type="body" sz="half" idx="2"/>
          </p:nvPr>
        </p:nvSpPr>
        <p:spPr>
          <a:xfrm>
            <a:off x="974714" y="6121747"/>
            <a:ext cx="11044014" cy="2118394"/>
          </a:xfrm>
        </p:spPr>
        <p:txBody>
          <a:bodyPr anchor="ctr">
            <a:normAutofit/>
          </a:bodyP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92386" y="1242897"/>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1378">
                <a:solidFill>
                  <a:schemeClr val="tx1"/>
                </a:solidFill>
                <a:effectLst/>
              </a:rPr>
              <a:t>“</a:t>
            </a:r>
          </a:p>
        </p:txBody>
      </p:sp>
      <p:sp>
        <p:nvSpPr>
          <p:cNvPr id="13" name="TextBox 12"/>
          <p:cNvSpPr txBox="1"/>
          <p:nvPr/>
        </p:nvSpPr>
        <p:spPr>
          <a:xfrm>
            <a:off x="11133666" y="4171726"/>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1378">
                <a:solidFill>
                  <a:schemeClr val="tx1"/>
                </a:solidFill>
                <a:effectLst/>
              </a:rPr>
              <a:t>”</a:t>
            </a:r>
          </a:p>
        </p:txBody>
      </p:sp>
    </p:spTree>
    <p:extLst>
      <p:ext uri="{BB962C8B-B14F-4D97-AF65-F5344CB8AC3E}">
        <p14:creationId xmlns:p14="http://schemas.microsoft.com/office/powerpoint/2010/main" val="38024702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5" y="866987"/>
            <a:ext cx="3954015" cy="2591172"/>
          </a:xfrm>
        </p:spPr>
        <p:txBody>
          <a:bodyPr anchor="b">
            <a:normAutofit/>
          </a:bodyPr>
          <a:lstStyle>
            <a:lvl1pPr algn="ctr">
              <a:defRPr sz="2560" b="0"/>
            </a:lvl1pPr>
          </a:lstStyle>
          <a:p>
            <a:r>
              <a:rPr lang="en-US"/>
              <a:t>Click to edit Master title style</a:t>
            </a:r>
          </a:p>
        </p:txBody>
      </p:sp>
      <p:sp>
        <p:nvSpPr>
          <p:cNvPr id="3" name="Content Placeholder 2"/>
          <p:cNvSpPr>
            <a:spLocks noGrp="1"/>
          </p:cNvSpPr>
          <p:nvPr>
            <p:ph idx="1"/>
          </p:nvPr>
        </p:nvSpPr>
        <p:spPr>
          <a:xfrm>
            <a:off x="5179342" y="866987"/>
            <a:ext cx="6839386" cy="736938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715" y="3458160"/>
            <a:ext cx="3954015" cy="4778213"/>
          </a:xfrm>
        </p:spPr>
        <p:txBody>
          <a:bodyPr anchor="t">
            <a:normAutofit/>
          </a:bodyPr>
          <a:lstStyle>
            <a:lvl1pPr marL="0" indent="0" algn="ctr">
              <a:buNone/>
              <a:defRPr sz="1707"/>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30707522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9910" y="866987"/>
            <a:ext cx="3823110" cy="7402428"/>
          </a:xfrm>
          <a:prstGeom prst="rect">
            <a:avLst/>
          </a:prstGeom>
        </p:spPr>
      </p:pic>
      <p:sp>
        <p:nvSpPr>
          <p:cNvPr id="2" name="Title 1"/>
          <p:cNvSpPr>
            <a:spLocks noGrp="1"/>
          </p:cNvSpPr>
          <p:nvPr>
            <p:ph type="title"/>
          </p:nvPr>
        </p:nvSpPr>
        <p:spPr>
          <a:xfrm>
            <a:off x="974715" y="867446"/>
            <a:ext cx="6330612" cy="2601725"/>
          </a:xfrm>
        </p:spPr>
        <p:txBody>
          <a:bodyPr anchor="b">
            <a:noAutofit/>
          </a:bodyPr>
          <a:lstStyle>
            <a:lvl1pPr algn="ctr">
              <a:defRPr sz="3413" b="0"/>
            </a:lvl1pPr>
          </a:lstStyle>
          <a:p>
            <a:r>
              <a:rPr lang="en-US"/>
              <a:t>Click to edit Master title style</a:t>
            </a:r>
          </a:p>
        </p:txBody>
      </p:sp>
      <p:sp>
        <p:nvSpPr>
          <p:cNvPr id="3" name="Picture Placeholder 2"/>
          <p:cNvSpPr>
            <a:spLocks noGrp="1" noChangeAspect="1"/>
          </p:cNvSpPr>
          <p:nvPr>
            <p:ph type="pic" idx="1"/>
          </p:nvPr>
        </p:nvSpPr>
        <p:spPr>
          <a:xfrm>
            <a:off x="7938722" y="1086154"/>
            <a:ext cx="3494134" cy="6987125"/>
          </a:xfrm>
          <a:effectLst>
            <a:outerShdw blurRad="38100" dist="25400" dir="4440000">
              <a:srgbClr val="000000">
                <a:alpha val="36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4" name="Text Placeholder 3"/>
          <p:cNvSpPr>
            <a:spLocks noGrp="1"/>
          </p:cNvSpPr>
          <p:nvPr>
            <p:ph type="body" sz="half" idx="2"/>
          </p:nvPr>
        </p:nvSpPr>
        <p:spPr>
          <a:xfrm>
            <a:off x="974715" y="3469171"/>
            <a:ext cx="6330612" cy="4801613"/>
          </a:xfrm>
        </p:spPr>
        <p:txBody>
          <a:bodyPr anchor="t">
            <a:normAutofit/>
          </a:bodyPr>
          <a:lstStyle>
            <a:lvl1pPr marL="0" indent="0" algn="ctr">
              <a:buNone/>
              <a:defRPr sz="1707"/>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41294643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476" y="779103"/>
            <a:ext cx="10817919" cy="5428346"/>
          </a:xfrm>
          <a:prstGeom prst="rect">
            <a:avLst/>
          </a:prstGeom>
        </p:spPr>
      </p:pic>
      <p:sp>
        <p:nvSpPr>
          <p:cNvPr id="2" name="Title 1"/>
          <p:cNvSpPr>
            <a:spLocks noGrp="1"/>
          </p:cNvSpPr>
          <p:nvPr>
            <p:ph type="title"/>
          </p:nvPr>
        </p:nvSpPr>
        <p:spPr>
          <a:xfrm>
            <a:off x="974726" y="6492807"/>
            <a:ext cx="11045681" cy="772938"/>
          </a:xfrm>
        </p:spPr>
        <p:txBody>
          <a:bodyPr anchor="b">
            <a:normAutofit/>
          </a:bodyPr>
          <a:lstStyle>
            <a:lvl1pPr algn="ctr">
              <a:defRPr sz="2987"/>
            </a:lvl1pPr>
          </a:lstStyle>
          <a:p>
            <a:r>
              <a:rPr lang="en-US"/>
              <a:t>Click to edit Master title style</a:t>
            </a:r>
          </a:p>
        </p:txBody>
      </p:sp>
      <p:sp>
        <p:nvSpPr>
          <p:cNvPr id="3" name="Picture Placeholder 2"/>
          <p:cNvSpPr>
            <a:spLocks noGrp="1" noChangeAspect="1"/>
          </p:cNvSpPr>
          <p:nvPr>
            <p:ph type="pic" idx="1"/>
          </p:nvPr>
        </p:nvSpPr>
        <p:spPr>
          <a:xfrm>
            <a:off x="1247306" y="988458"/>
            <a:ext cx="10501702" cy="5014288"/>
          </a:xfrm>
          <a:effectLst>
            <a:outerShdw blurRad="38100" dist="25400" dir="4440000">
              <a:srgbClr val="000000">
                <a:alpha val="36000"/>
              </a:srgbClr>
            </a:outerShdw>
          </a:effectLst>
        </p:spPr>
        <p:txBody>
          <a:bodyPr anchor="t">
            <a:normAutofit/>
          </a:bodyPr>
          <a:lstStyle>
            <a:lvl1pPr marL="0" indent="0" algn="ctr">
              <a:buNone/>
              <a:defRPr sz="2133"/>
            </a:lvl1pPr>
            <a:lvl2pPr marL="487695" indent="0">
              <a:buNone/>
              <a:defRPr sz="2133"/>
            </a:lvl2pPr>
            <a:lvl3pPr marL="975390" indent="0">
              <a:buNone/>
              <a:defRPr sz="2133"/>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974715" y="7265746"/>
            <a:ext cx="11044013" cy="970627"/>
          </a:xfrm>
        </p:spPr>
        <p:txBody>
          <a:bodyPr anchor="t"/>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36011947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5" y="865332"/>
            <a:ext cx="11044013" cy="5026623"/>
          </a:xfrm>
        </p:spPr>
        <p:txBody>
          <a:bodyPr anchor="ctr"/>
          <a:lstStyle>
            <a:lvl1pPr>
              <a:defRPr sz="3413"/>
            </a:lvl1pPr>
          </a:lstStyle>
          <a:p>
            <a:r>
              <a:rPr lang="en-US"/>
              <a:t>Click to edit Master title style</a:t>
            </a:r>
          </a:p>
        </p:txBody>
      </p:sp>
      <p:sp>
        <p:nvSpPr>
          <p:cNvPr id="4" name="Text Placeholder 3"/>
          <p:cNvSpPr>
            <a:spLocks noGrp="1"/>
          </p:cNvSpPr>
          <p:nvPr>
            <p:ph type="body" sz="half" idx="2"/>
          </p:nvPr>
        </p:nvSpPr>
        <p:spPr>
          <a:xfrm>
            <a:off x="974714" y="6108701"/>
            <a:ext cx="11044014" cy="2135930"/>
          </a:xfrm>
        </p:spPr>
        <p:txBody>
          <a:bodyPr anchor="ct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411693072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2626" y="866986"/>
            <a:ext cx="9922935" cy="4256575"/>
          </a:xfrm>
        </p:spPr>
        <p:txBody>
          <a:bodyPr anchor="ctr"/>
          <a:lstStyle>
            <a:lvl1pPr>
              <a:defRPr sz="3413"/>
            </a:lvl1pPr>
          </a:lstStyle>
          <a:p>
            <a:r>
              <a:rPr lang="en-US"/>
              <a:t>Click to edit Master title style</a:t>
            </a:r>
          </a:p>
        </p:txBody>
      </p:sp>
      <p:sp>
        <p:nvSpPr>
          <p:cNvPr id="12" name="Text Placeholder 3"/>
          <p:cNvSpPr>
            <a:spLocks noGrp="1"/>
          </p:cNvSpPr>
          <p:nvPr>
            <p:ph type="body" sz="half" idx="13"/>
          </p:nvPr>
        </p:nvSpPr>
        <p:spPr>
          <a:xfrm>
            <a:off x="1835354" y="5134269"/>
            <a:ext cx="9335786" cy="757687"/>
          </a:xfrm>
        </p:spPr>
        <p:txBody>
          <a:bodyPr anchor="t">
            <a:normAutofit/>
          </a:bodyPr>
          <a:lstStyle>
            <a:lvl1pPr marL="0" indent="0" algn="r">
              <a:buNone/>
              <a:defRPr sz="149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4" name="Text Placeholder 3"/>
          <p:cNvSpPr>
            <a:spLocks noGrp="1"/>
          </p:cNvSpPr>
          <p:nvPr>
            <p:ph type="body" sz="half" idx="2"/>
          </p:nvPr>
        </p:nvSpPr>
        <p:spPr>
          <a:xfrm>
            <a:off x="974714" y="6121747"/>
            <a:ext cx="11044014" cy="2118394"/>
          </a:xfrm>
        </p:spPr>
        <p:txBody>
          <a:bodyPr anchor="ctr">
            <a:normAutofit/>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
        <p:nvSpPr>
          <p:cNvPr id="11" name="TextBox 10"/>
          <p:cNvSpPr txBox="1"/>
          <p:nvPr/>
        </p:nvSpPr>
        <p:spPr>
          <a:xfrm>
            <a:off x="1056640" y="1258377"/>
            <a:ext cx="650240" cy="831681"/>
          </a:xfrm>
          <a:prstGeom prst="rect">
            <a:avLst/>
          </a:prstGeom>
        </p:spPr>
        <p:txBody>
          <a:bodyPr vert="horz" lIns="97536" tIns="48768" rIns="97536" bIns="4876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534">
                <a:solidFill>
                  <a:schemeClr val="tx1"/>
                </a:solidFill>
                <a:effectLst/>
              </a:rPr>
              <a:t>“</a:t>
            </a:r>
          </a:p>
        </p:txBody>
      </p:sp>
      <p:sp>
        <p:nvSpPr>
          <p:cNvPr id="13" name="TextBox 12"/>
          <p:cNvSpPr txBox="1"/>
          <p:nvPr/>
        </p:nvSpPr>
        <p:spPr>
          <a:xfrm>
            <a:off x="11205030" y="4164634"/>
            <a:ext cx="650240" cy="831681"/>
          </a:xfrm>
          <a:prstGeom prst="rect">
            <a:avLst/>
          </a:prstGeom>
        </p:spPr>
        <p:txBody>
          <a:bodyPr vert="horz" lIns="97536" tIns="48768" rIns="97536" bIns="4876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534">
                <a:solidFill>
                  <a:schemeClr val="tx1"/>
                </a:solidFill>
                <a:effectLst/>
              </a:rPr>
              <a:t>”</a:t>
            </a:r>
          </a:p>
        </p:txBody>
      </p:sp>
    </p:spTree>
    <p:extLst>
      <p:ext uri="{BB962C8B-B14F-4D97-AF65-F5344CB8AC3E}">
        <p14:creationId xmlns:p14="http://schemas.microsoft.com/office/powerpoint/2010/main" val="23538403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4714" y="3024985"/>
            <a:ext cx="11044014" cy="3572388"/>
          </a:xfrm>
        </p:spPr>
        <p:txBody>
          <a:bodyPr anchor="b"/>
          <a:lstStyle>
            <a:lvl1pPr>
              <a:defRPr sz="3413"/>
            </a:lvl1pPr>
          </a:lstStyle>
          <a:p>
            <a:r>
              <a:rPr lang="en-US"/>
              <a:t>Click to edit Master title style</a:t>
            </a:r>
          </a:p>
        </p:txBody>
      </p:sp>
      <p:sp>
        <p:nvSpPr>
          <p:cNvPr id="4" name="Text Placeholder 3"/>
          <p:cNvSpPr>
            <a:spLocks noGrp="1"/>
          </p:cNvSpPr>
          <p:nvPr>
            <p:ph type="body" sz="half" idx="2"/>
          </p:nvPr>
        </p:nvSpPr>
        <p:spPr>
          <a:xfrm>
            <a:off x="974703" y="6614124"/>
            <a:ext cx="11042346" cy="1622249"/>
          </a:xfrm>
        </p:spPr>
        <p:txBody>
          <a:bodyPr anchor="t"/>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292592997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74715" y="866986"/>
            <a:ext cx="11044013" cy="1380196"/>
          </a:xfrm>
        </p:spPr>
        <p:txBody>
          <a:bodyPr/>
          <a:lstStyle/>
          <a:p>
            <a:r>
              <a:rPr lang="en-US"/>
              <a:t>Click to edit Master title style</a:t>
            </a:r>
          </a:p>
        </p:txBody>
      </p:sp>
      <p:sp>
        <p:nvSpPr>
          <p:cNvPr id="7" name="Text Placeholder 2"/>
          <p:cNvSpPr>
            <a:spLocks noGrp="1"/>
          </p:cNvSpPr>
          <p:nvPr>
            <p:ph type="body" idx="1"/>
          </p:nvPr>
        </p:nvSpPr>
        <p:spPr>
          <a:xfrm>
            <a:off x="974714" y="2682240"/>
            <a:ext cx="3521050" cy="819573"/>
          </a:xfrm>
        </p:spPr>
        <p:txBody>
          <a:bodyPr anchor="b">
            <a:noAutofit/>
          </a:bodyPr>
          <a:lstStyle>
            <a:lvl1pPr marL="0" indent="0" algn="ctr">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8" name="Text Placeholder 3"/>
          <p:cNvSpPr>
            <a:spLocks noGrp="1"/>
          </p:cNvSpPr>
          <p:nvPr>
            <p:ph type="body" sz="half" idx="15"/>
          </p:nvPr>
        </p:nvSpPr>
        <p:spPr>
          <a:xfrm>
            <a:off x="974714" y="3657600"/>
            <a:ext cx="3521050" cy="4578773"/>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9" name="Text Placeholder 4"/>
          <p:cNvSpPr>
            <a:spLocks noGrp="1"/>
          </p:cNvSpPr>
          <p:nvPr>
            <p:ph type="body" sz="quarter" idx="3"/>
          </p:nvPr>
        </p:nvSpPr>
        <p:spPr>
          <a:xfrm>
            <a:off x="4743158" y="2682240"/>
            <a:ext cx="3521050" cy="819573"/>
          </a:xfrm>
        </p:spPr>
        <p:txBody>
          <a:bodyPr anchor="b">
            <a:noAutofit/>
          </a:bodyPr>
          <a:lstStyle>
            <a:lvl1pPr marL="0" indent="0" algn="ctr">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10" name="Text Placeholder 3"/>
          <p:cNvSpPr>
            <a:spLocks noGrp="1"/>
          </p:cNvSpPr>
          <p:nvPr>
            <p:ph type="body" sz="half" idx="16"/>
          </p:nvPr>
        </p:nvSpPr>
        <p:spPr>
          <a:xfrm>
            <a:off x="4737530" y="3657600"/>
            <a:ext cx="3521050" cy="4578773"/>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11" name="Text Placeholder 4"/>
          <p:cNvSpPr>
            <a:spLocks noGrp="1"/>
          </p:cNvSpPr>
          <p:nvPr>
            <p:ph type="body" sz="quarter" idx="13"/>
          </p:nvPr>
        </p:nvSpPr>
        <p:spPr>
          <a:xfrm>
            <a:off x="8497677" y="2682240"/>
            <a:ext cx="3521050" cy="819573"/>
          </a:xfrm>
        </p:spPr>
        <p:txBody>
          <a:bodyPr anchor="b">
            <a:noAutofit/>
          </a:bodyPr>
          <a:lstStyle>
            <a:lvl1pPr marL="0" indent="0" algn="ctr">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12" name="Text Placeholder 3"/>
          <p:cNvSpPr>
            <a:spLocks noGrp="1"/>
          </p:cNvSpPr>
          <p:nvPr>
            <p:ph type="body" sz="half" idx="17"/>
          </p:nvPr>
        </p:nvSpPr>
        <p:spPr>
          <a:xfrm>
            <a:off x="8497677" y="3657600"/>
            <a:ext cx="3521050" cy="4578773"/>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3" name="Date Placeholder 2"/>
          <p:cNvSpPr>
            <a:spLocks noGrp="1"/>
          </p:cNvSpPr>
          <p:nvPr>
            <p:ph type="dt" sz="half" idx="10"/>
          </p:nvPr>
        </p:nvSpPr>
        <p:spPr/>
        <p:txBody>
          <a:bodyPr/>
          <a:lstStyle/>
          <a:p>
            <a:fld id="{D0D1454D-21C2-45C7-9AF4-656402A9E3BA}" type="datetimeFigureOut">
              <a:rPr lang="en-US" smtClean="0"/>
              <a:t>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143452225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826" y="2585905"/>
            <a:ext cx="3562637" cy="2628055"/>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7387" y="2585905"/>
            <a:ext cx="3562637" cy="2628055"/>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5121" y="2585905"/>
            <a:ext cx="3562637" cy="2628055"/>
          </a:xfrm>
          <a:prstGeom prst="rect">
            <a:avLst/>
          </a:prstGeom>
        </p:spPr>
      </p:pic>
      <p:sp>
        <p:nvSpPr>
          <p:cNvPr id="30" name="Title 1"/>
          <p:cNvSpPr>
            <a:spLocks noGrp="1"/>
          </p:cNvSpPr>
          <p:nvPr>
            <p:ph type="title"/>
          </p:nvPr>
        </p:nvSpPr>
        <p:spPr>
          <a:xfrm>
            <a:off x="974714" y="866986"/>
            <a:ext cx="11044014" cy="1380196"/>
          </a:xfrm>
        </p:spPr>
        <p:txBody>
          <a:bodyPr/>
          <a:lstStyle/>
          <a:p>
            <a:r>
              <a:rPr lang="en-US"/>
              <a:t>Click to edit Master title style</a:t>
            </a:r>
          </a:p>
        </p:txBody>
      </p:sp>
      <p:sp>
        <p:nvSpPr>
          <p:cNvPr id="19" name="Text Placeholder 2"/>
          <p:cNvSpPr>
            <a:spLocks noGrp="1"/>
          </p:cNvSpPr>
          <p:nvPr>
            <p:ph type="body" idx="1"/>
          </p:nvPr>
        </p:nvSpPr>
        <p:spPr>
          <a:xfrm>
            <a:off x="974714" y="5552506"/>
            <a:ext cx="3521050" cy="819573"/>
          </a:xfrm>
        </p:spPr>
        <p:txBody>
          <a:bodyPr anchor="b">
            <a:noAutofit/>
          </a:bodyPr>
          <a:lstStyle>
            <a:lvl1pPr marL="0" indent="0" algn="ctr">
              <a:buNone/>
              <a:defRPr sz="213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20" name="Picture Placeholder 2"/>
          <p:cNvSpPr>
            <a:spLocks noGrp="1" noChangeAspect="1"/>
          </p:cNvSpPr>
          <p:nvPr>
            <p:ph type="pic" idx="15"/>
          </p:nvPr>
        </p:nvSpPr>
        <p:spPr>
          <a:xfrm>
            <a:off x="1085975" y="2757572"/>
            <a:ext cx="3298526" cy="227975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1" name="Text Placeholder 3"/>
          <p:cNvSpPr>
            <a:spLocks noGrp="1"/>
          </p:cNvSpPr>
          <p:nvPr>
            <p:ph type="body" sz="half" idx="18"/>
          </p:nvPr>
        </p:nvSpPr>
        <p:spPr>
          <a:xfrm>
            <a:off x="974714" y="6372080"/>
            <a:ext cx="3521050" cy="1864296"/>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22" name="Text Placeholder 4"/>
          <p:cNvSpPr>
            <a:spLocks noGrp="1"/>
          </p:cNvSpPr>
          <p:nvPr>
            <p:ph type="body" sz="quarter" idx="3"/>
          </p:nvPr>
        </p:nvSpPr>
        <p:spPr>
          <a:xfrm>
            <a:off x="4738974" y="5552506"/>
            <a:ext cx="3521050" cy="819573"/>
          </a:xfrm>
        </p:spPr>
        <p:txBody>
          <a:bodyPr anchor="b">
            <a:noAutofit/>
          </a:bodyPr>
          <a:lstStyle>
            <a:lvl1pPr marL="0" indent="0" algn="ctr">
              <a:buNone/>
              <a:defRPr sz="213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23" name="Picture Placeholder 2"/>
          <p:cNvSpPr>
            <a:spLocks noGrp="1" noChangeAspect="1"/>
          </p:cNvSpPr>
          <p:nvPr>
            <p:ph type="pic" idx="21"/>
          </p:nvPr>
        </p:nvSpPr>
        <p:spPr>
          <a:xfrm>
            <a:off x="4848792" y="2757822"/>
            <a:ext cx="3298526" cy="228716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4" name="Text Placeholder 3"/>
          <p:cNvSpPr>
            <a:spLocks noGrp="1"/>
          </p:cNvSpPr>
          <p:nvPr>
            <p:ph type="body" sz="half" idx="19"/>
          </p:nvPr>
        </p:nvSpPr>
        <p:spPr>
          <a:xfrm>
            <a:off x="4737530" y="6372078"/>
            <a:ext cx="3521050" cy="1864296"/>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25" name="Text Placeholder 4"/>
          <p:cNvSpPr>
            <a:spLocks noGrp="1"/>
          </p:cNvSpPr>
          <p:nvPr>
            <p:ph type="body" sz="quarter" idx="13"/>
          </p:nvPr>
        </p:nvSpPr>
        <p:spPr>
          <a:xfrm>
            <a:off x="8497810" y="5552506"/>
            <a:ext cx="3521050" cy="819573"/>
          </a:xfrm>
        </p:spPr>
        <p:txBody>
          <a:bodyPr anchor="b">
            <a:noAutofit/>
          </a:bodyPr>
          <a:lstStyle>
            <a:lvl1pPr marL="0" indent="0" algn="ctr">
              <a:buNone/>
              <a:defRPr sz="213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26" name="Picture Placeholder 2"/>
          <p:cNvSpPr>
            <a:spLocks noGrp="1" noChangeAspect="1"/>
          </p:cNvSpPr>
          <p:nvPr>
            <p:ph type="pic" idx="22"/>
          </p:nvPr>
        </p:nvSpPr>
        <p:spPr>
          <a:xfrm>
            <a:off x="8614078" y="2751192"/>
            <a:ext cx="3298526" cy="2285929"/>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7" name="Text Placeholder 3"/>
          <p:cNvSpPr>
            <a:spLocks noGrp="1"/>
          </p:cNvSpPr>
          <p:nvPr>
            <p:ph type="body" sz="half" idx="20"/>
          </p:nvPr>
        </p:nvSpPr>
        <p:spPr>
          <a:xfrm>
            <a:off x="8497677" y="6372075"/>
            <a:ext cx="3521050" cy="1864299"/>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3" name="Date Placeholder 2"/>
          <p:cNvSpPr>
            <a:spLocks noGrp="1"/>
          </p:cNvSpPr>
          <p:nvPr>
            <p:ph type="dt" sz="half" idx="10"/>
          </p:nvPr>
        </p:nvSpPr>
        <p:spPr/>
        <p:txBody>
          <a:bodyPr/>
          <a:lstStyle/>
          <a:p>
            <a:fld id="{D0D1454D-21C2-45C7-9AF4-656402A9E3BA}" type="datetimeFigureOut">
              <a:rPr lang="en-US" smtClean="0"/>
              <a:t>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28260835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D1454D-21C2-45C7-9AF4-656402A9E3BA}"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16915030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1940" y="866986"/>
            <a:ext cx="2436786" cy="7369388"/>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74716" y="866986"/>
            <a:ext cx="8444663" cy="7369388"/>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D1454D-21C2-45C7-9AF4-656402A9E3BA}"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33961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4714" y="3024986"/>
            <a:ext cx="11044014" cy="3572388"/>
          </a:xfrm>
        </p:spPr>
        <p:txBody>
          <a:bodyPr anchor="b"/>
          <a:lstStyle>
            <a:lvl1pPr>
              <a:defRPr sz="4551"/>
            </a:lvl1pPr>
          </a:lstStyle>
          <a:p>
            <a:r>
              <a:rPr lang="en-US"/>
              <a:t>Click to edit Master title style</a:t>
            </a:r>
          </a:p>
        </p:txBody>
      </p:sp>
      <p:sp>
        <p:nvSpPr>
          <p:cNvPr id="4" name="Text Placeholder 3"/>
          <p:cNvSpPr>
            <a:spLocks noGrp="1"/>
          </p:cNvSpPr>
          <p:nvPr>
            <p:ph type="body" sz="half" idx="2"/>
          </p:nvPr>
        </p:nvSpPr>
        <p:spPr>
          <a:xfrm>
            <a:off x="974705" y="6614124"/>
            <a:ext cx="11042345" cy="1622249"/>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805700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1596249"/>
            <a:ext cx="11054080" cy="3395698"/>
          </a:xfrm>
        </p:spPr>
        <p:txBody>
          <a:bodyPr anchor="b"/>
          <a:lstStyle>
            <a:lvl1pPr algn="ctr">
              <a:defRPr sz="8533"/>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p>
        </p:txBody>
      </p:sp>
      <p:sp>
        <p:nvSpPr>
          <p:cNvPr id="4" name="Date Placeholder 3"/>
          <p:cNvSpPr>
            <a:spLocks noGrp="1"/>
          </p:cNvSpPr>
          <p:nvPr>
            <p:ph type="dt" sz="half" idx="10"/>
          </p:nvPr>
        </p:nvSpPr>
        <p:spPr/>
        <p:txBody>
          <a:bodyPr/>
          <a:lstStyle/>
          <a:p>
            <a:fld id="{10B54E55-F1A3-4015-9FD6-F1ACC7322262}"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389689953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B54E55-F1A3-4015-9FD6-F1ACC7322262}"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91751820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9"/>
            <a:ext cx="11216640" cy="4057226"/>
          </a:xfrm>
        </p:spPr>
        <p:txBody>
          <a:bodyPr anchor="b"/>
          <a:lstStyle>
            <a:lvl1pPr>
              <a:defRPr sz="8533"/>
            </a:lvl1pPr>
          </a:lstStyle>
          <a:p>
            <a:r>
              <a:rPr lang="en-US"/>
              <a:t>Click to edit Master title style</a:t>
            </a:r>
          </a:p>
        </p:txBody>
      </p:sp>
      <p:sp>
        <p:nvSpPr>
          <p:cNvPr id="3" name="Text Placeholder 2"/>
          <p:cNvSpPr>
            <a:spLocks noGrp="1"/>
          </p:cNvSpPr>
          <p:nvPr>
            <p:ph type="body" idx="1"/>
          </p:nvPr>
        </p:nvSpPr>
        <p:spPr>
          <a:xfrm>
            <a:off x="887307" y="6527239"/>
            <a:ext cx="11216640" cy="2133599"/>
          </a:xfrm>
        </p:spPr>
        <p:txBody>
          <a:bodyPr/>
          <a:lstStyle>
            <a:lvl1pPr marL="0" indent="0">
              <a:buNone/>
              <a:defRPr sz="3413">
                <a:solidFill>
                  <a:schemeClr val="tx1"/>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B54E55-F1A3-4015-9FD6-F1ACC7322262}"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43011751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B54E55-F1A3-4015-9FD6-F1ACC7322262}"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216961370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1"/>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1" y="2390987"/>
            <a:ext cx="5528734"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583681"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B54E55-F1A3-4015-9FD6-F1ACC7322262}" type="datetimeFigureOut">
              <a:rPr lang="en-US" smtClean="0"/>
              <a:t>11/2/2022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280196841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B54E55-F1A3-4015-9FD6-F1ACC7322262}" type="datetimeFigureOut">
              <a:rPr lang="en-US" smtClean="0"/>
              <a:t>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351403063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B54E55-F1A3-4015-9FD6-F1ACC7322262}" type="datetimeFigureOut">
              <a:rPr lang="en-US" smtClean="0"/>
              <a:t>11/2/2022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72780856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Content Placeholder 2"/>
          <p:cNvSpPr>
            <a:spLocks noGrp="1"/>
          </p:cNvSpPr>
          <p:nvPr>
            <p:ph idx="1"/>
          </p:nvPr>
        </p:nvSpPr>
        <p:spPr>
          <a:xfrm>
            <a:off x="5528734" y="1404340"/>
            <a:ext cx="6583680"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10B54E55-F1A3-4015-9FD6-F1ACC7322262}"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61803595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Picture Placeholder 2"/>
          <p:cNvSpPr>
            <a:spLocks noGrp="1" noChangeAspect="1"/>
          </p:cNvSpPr>
          <p:nvPr>
            <p:ph type="pic" idx="1"/>
          </p:nvPr>
        </p:nvSpPr>
        <p:spPr>
          <a:xfrm>
            <a:off x="5528734" y="1404340"/>
            <a:ext cx="6583680"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10B54E55-F1A3-4015-9FD6-F1ACC7322262}"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11202340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B54E55-F1A3-4015-9FD6-F1ACC7322262}"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656169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74714" y="866986"/>
            <a:ext cx="11044014" cy="1380196"/>
          </a:xfrm>
        </p:spPr>
        <p:txBody>
          <a:bodyPr/>
          <a:lstStyle/>
          <a:p>
            <a:r>
              <a:rPr lang="en-US"/>
              <a:t>Click to edit Master title style</a:t>
            </a:r>
          </a:p>
        </p:txBody>
      </p:sp>
      <p:sp>
        <p:nvSpPr>
          <p:cNvPr id="7" name="Text Placeholder 2"/>
          <p:cNvSpPr>
            <a:spLocks noGrp="1"/>
          </p:cNvSpPr>
          <p:nvPr>
            <p:ph type="body" idx="1"/>
          </p:nvPr>
        </p:nvSpPr>
        <p:spPr>
          <a:xfrm>
            <a:off x="974714"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8" name="Text Placeholder 3"/>
          <p:cNvSpPr>
            <a:spLocks noGrp="1"/>
          </p:cNvSpPr>
          <p:nvPr>
            <p:ph type="body" sz="half" idx="15"/>
          </p:nvPr>
        </p:nvSpPr>
        <p:spPr>
          <a:xfrm>
            <a:off x="974714"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9" name="Text Placeholder 4"/>
          <p:cNvSpPr>
            <a:spLocks noGrp="1"/>
          </p:cNvSpPr>
          <p:nvPr>
            <p:ph type="body" sz="quarter" idx="3"/>
          </p:nvPr>
        </p:nvSpPr>
        <p:spPr>
          <a:xfrm>
            <a:off x="4743158"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0" name="Text Placeholder 3"/>
          <p:cNvSpPr>
            <a:spLocks noGrp="1"/>
          </p:cNvSpPr>
          <p:nvPr>
            <p:ph type="body" sz="half" idx="16"/>
          </p:nvPr>
        </p:nvSpPr>
        <p:spPr>
          <a:xfrm>
            <a:off x="4737530"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11" name="Text Placeholder 4"/>
          <p:cNvSpPr>
            <a:spLocks noGrp="1"/>
          </p:cNvSpPr>
          <p:nvPr>
            <p:ph type="body" sz="quarter" idx="13"/>
          </p:nvPr>
        </p:nvSpPr>
        <p:spPr>
          <a:xfrm>
            <a:off x="8497677"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2" name="Text Placeholder 3"/>
          <p:cNvSpPr>
            <a:spLocks noGrp="1"/>
          </p:cNvSpPr>
          <p:nvPr>
            <p:ph type="body" sz="half" idx="17"/>
          </p:nvPr>
        </p:nvSpPr>
        <p:spPr>
          <a:xfrm>
            <a:off x="8497677"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4169317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1"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B54E55-F1A3-4015-9FD6-F1ACC7322262}"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206795649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33791D90-A7CA-4122-B20F-BC4D2C5C429D}"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45700747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791D90-A7CA-4122-B20F-BC4D2C5C429D}"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36217621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3791D90-A7CA-4122-B20F-BC4D2C5C429D}"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80441220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791D90-A7CA-4122-B20F-BC4D2C5C429D}"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76684631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791D90-A7CA-4122-B20F-BC4D2C5C429D}" type="datetimeFigureOut">
              <a:rPr lang="en-US" smtClean="0"/>
              <a:t>11/2/2022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263487913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791D90-A7CA-4122-B20F-BC4D2C5C429D}" type="datetimeFigureOut">
              <a:rPr lang="en-US" smtClean="0"/>
              <a:t>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351737381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791D90-A7CA-4122-B20F-BC4D2C5C429D}" type="datetimeFigureOut">
              <a:rPr lang="en-US" smtClean="0"/>
              <a:t>11/2/2022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63933230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33791D90-A7CA-4122-B20F-BC4D2C5C429D}"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92639590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33791D90-A7CA-4122-B20F-BC4D2C5C429D}"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5804402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585" y="2597042"/>
            <a:ext cx="3596865" cy="2607727"/>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534" y="2597042"/>
            <a:ext cx="3596865" cy="2607727"/>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1995" y="2597042"/>
            <a:ext cx="3596865" cy="2607727"/>
          </a:xfrm>
          <a:prstGeom prst="rect">
            <a:avLst/>
          </a:prstGeom>
        </p:spPr>
      </p:pic>
      <p:sp>
        <p:nvSpPr>
          <p:cNvPr id="30" name="Title 1"/>
          <p:cNvSpPr>
            <a:spLocks noGrp="1"/>
          </p:cNvSpPr>
          <p:nvPr>
            <p:ph type="title"/>
          </p:nvPr>
        </p:nvSpPr>
        <p:spPr>
          <a:xfrm>
            <a:off x="974714" y="866986"/>
            <a:ext cx="11044014" cy="1380196"/>
          </a:xfrm>
        </p:spPr>
        <p:txBody>
          <a:bodyPr/>
          <a:lstStyle/>
          <a:p>
            <a:r>
              <a:rPr lang="en-US"/>
              <a:t>Click to edit Master title style</a:t>
            </a:r>
          </a:p>
        </p:txBody>
      </p:sp>
      <p:sp>
        <p:nvSpPr>
          <p:cNvPr id="19" name="Text Placeholder 2"/>
          <p:cNvSpPr>
            <a:spLocks noGrp="1"/>
          </p:cNvSpPr>
          <p:nvPr>
            <p:ph type="body" idx="1"/>
          </p:nvPr>
        </p:nvSpPr>
        <p:spPr>
          <a:xfrm>
            <a:off x="97471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0" name="Picture Placeholder 2"/>
          <p:cNvSpPr>
            <a:spLocks noGrp="1" noChangeAspect="1"/>
          </p:cNvSpPr>
          <p:nvPr>
            <p:ph type="pic" idx="15"/>
          </p:nvPr>
        </p:nvSpPr>
        <p:spPr>
          <a:xfrm>
            <a:off x="1085976" y="2757572"/>
            <a:ext cx="3298526" cy="227975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1" name="Text Placeholder 3"/>
          <p:cNvSpPr>
            <a:spLocks noGrp="1"/>
          </p:cNvSpPr>
          <p:nvPr>
            <p:ph type="body" sz="half" idx="18"/>
          </p:nvPr>
        </p:nvSpPr>
        <p:spPr>
          <a:xfrm>
            <a:off x="974714" y="6372081"/>
            <a:ext cx="3521050"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2" name="Text Placeholder 4"/>
          <p:cNvSpPr>
            <a:spLocks noGrp="1"/>
          </p:cNvSpPr>
          <p:nvPr>
            <p:ph type="body" sz="quarter" idx="3"/>
          </p:nvPr>
        </p:nvSpPr>
        <p:spPr>
          <a:xfrm>
            <a:off x="473897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3" name="Picture Placeholder 2"/>
          <p:cNvSpPr>
            <a:spLocks noGrp="1" noChangeAspect="1"/>
          </p:cNvSpPr>
          <p:nvPr>
            <p:ph type="pic" idx="21"/>
          </p:nvPr>
        </p:nvSpPr>
        <p:spPr>
          <a:xfrm>
            <a:off x="4848792" y="2757822"/>
            <a:ext cx="3298526" cy="228716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4" name="Text Placeholder 3"/>
          <p:cNvSpPr>
            <a:spLocks noGrp="1"/>
          </p:cNvSpPr>
          <p:nvPr>
            <p:ph type="body" sz="half" idx="19"/>
          </p:nvPr>
        </p:nvSpPr>
        <p:spPr>
          <a:xfrm>
            <a:off x="4737530" y="6372080"/>
            <a:ext cx="3522493"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5" name="Text Placeholder 4"/>
          <p:cNvSpPr>
            <a:spLocks noGrp="1"/>
          </p:cNvSpPr>
          <p:nvPr>
            <p:ph type="body" sz="quarter" idx="13"/>
          </p:nvPr>
        </p:nvSpPr>
        <p:spPr>
          <a:xfrm>
            <a:off x="8497810"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6" name="Picture Placeholder 2"/>
          <p:cNvSpPr>
            <a:spLocks noGrp="1" noChangeAspect="1"/>
          </p:cNvSpPr>
          <p:nvPr>
            <p:ph type="pic" idx="22"/>
          </p:nvPr>
        </p:nvSpPr>
        <p:spPr>
          <a:xfrm>
            <a:off x="8614079" y="2751192"/>
            <a:ext cx="3298526" cy="2285929"/>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7" name="Text Placeholder 3"/>
          <p:cNvSpPr>
            <a:spLocks noGrp="1"/>
          </p:cNvSpPr>
          <p:nvPr>
            <p:ph type="body" sz="half" idx="20"/>
          </p:nvPr>
        </p:nvSpPr>
        <p:spPr>
          <a:xfrm>
            <a:off x="8497677" y="6372077"/>
            <a:ext cx="3521050" cy="1864299"/>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4325225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791D90-A7CA-4122-B20F-BC4D2C5C429D}"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77009403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791D90-A7CA-4122-B20F-BC4D2C5C429D}"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32193081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6624053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4225590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3239682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4308243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4857340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2708005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4999554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51075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9157778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8180350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3601282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2778505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625600" y="1596250"/>
            <a:ext cx="9753600" cy="4302660"/>
          </a:xfrm>
        </p:spPr>
        <p:txBody>
          <a:bodyPr anchor="b">
            <a:normAutofit/>
          </a:bodyPr>
          <a:lstStyle>
            <a:lvl1pPr algn="ctr">
              <a:defRPr sz="7040"/>
            </a:lvl1pPr>
          </a:lstStyle>
          <a:p>
            <a:r>
              <a:rPr lang="en-US"/>
              <a:t>Click to edit Master title style</a:t>
            </a:r>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625600" y="6238904"/>
            <a:ext cx="9753600" cy="1614975"/>
          </a:xfrm>
        </p:spPr>
        <p:txBody>
          <a:bodyPr>
            <a:normAutofit/>
          </a:bodyPr>
          <a:lstStyle>
            <a:lvl1pPr marL="0" indent="0" algn="ctr">
              <a:lnSpc>
                <a:spcPct val="120000"/>
              </a:lnSpc>
              <a:buNone/>
              <a:defRPr sz="1920" b="1" cap="all" spc="320" baseline="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p>
            <a:fld id="{11EAACC7-3B3F-47D1-959A-EF58926E955E}" type="datetimeFigureOut">
              <a:rPr lang="en-US" smtClean="0"/>
              <a:t>11/2/2022</a:t>
            </a:fld>
            <a:endParaRPr lang="en-US"/>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82014033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11EAACC7-3B3F-47D1-959A-EF58926E955E}" type="datetimeFigureOut">
              <a:rPr lang="en-US" smtClean="0"/>
              <a:t>11/2/2022</a:t>
            </a:fld>
            <a:endParaRPr lang="en-US"/>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97779604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fld id="{11EAACC7-3B3F-47D1-959A-EF58926E955E}" type="datetimeFigureOut">
              <a:rPr lang="en-US" smtClean="0"/>
              <a:t>11/2/2022</a:t>
            </a:fld>
            <a:endParaRPr lang="en-US"/>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52040823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94080" y="2737057"/>
            <a:ext cx="5527040" cy="60479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583680" y="2737057"/>
            <a:ext cx="5527040" cy="60479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fld id="{11EAACC7-3B3F-47D1-959A-EF58926E955E}" type="datetimeFigureOut">
              <a:rPr lang="en-US" smtClean="0"/>
              <a:t>11/2/2022</a:t>
            </a:fld>
            <a:endParaRPr lang="en-US"/>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44400440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95775" y="2466596"/>
            <a:ext cx="5501639" cy="1171786"/>
          </a:xfrm>
        </p:spPr>
        <p:txBody>
          <a:bodyPr anchor="b">
            <a:normAutofit/>
          </a:bodyPr>
          <a:lstStyle>
            <a:lvl1pPr marL="0" indent="0">
              <a:buNone/>
              <a:defRPr sz="2133"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95775" y="3638381"/>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583680" y="2466596"/>
            <a:ext cx="5528734" cy="1171786"/>
          </a:xfrm>
        </p:spPr>
        <p:txBody>
          <a:bodyPr anchor="b">
            <a:normAutofit/>
          </a:bodyPr>
          <a:lstStyle>
            <a:lvl1pPr marL="0" indent="0">
              <a:buNone/>
              <a:defRPr sz="2133"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583680" y="3638381"/>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fld id="{11EAACC7-3B3F-47D1-959A-EF58926E955E}" type="datetimeFigureOut">
              <a:rPr lang="en-US" smtClean="0"/>
              <a:t>11/2/2022</a:t>
            </a:fld>
            <a:endParaRPr lang="en-US"/>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95628184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fld id="{11EAACC7-3B3F-47D1-959A-EF58926E955E}" type="datetimeFigureOut">
              <a:rPr lang="en-US" smtClean="0"/>
              <a:t>11/2/2022</a:t>
            </a:fld>
            <a:endParaRPr lang="en-US"/>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0513649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fld id="{11EAACC7-3B3F-47D1-959A-EF58926E955E}" type="datetimeFigureOut">
              <a:rPr lang="en-US" smtClean="0"/>
              <a:t>11/2/2022</a:t>
            </a:fld>
            <a:endParaRPr lang="en-US"/>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1141413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1941" y="866987"/>
            <a:ext cx="2436786" cy="7369388"/>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74716" y="866987"/>
            <a:ext cx="8444663" cy="7369388"/>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8889217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fld id="{11EAACC7-3B3F-47D1-959A-EF58926E955E}" type="datetimeFigureOut">
              <a:rPr lang="en-US" smtClean="0"/>
              <a:t>11/2/2022</a:t>
            </a:fld>
            <a:endParaRPr lang="en-US"/>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14020048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fld id="{11EAACC7-3B3F-47D1-959A-EF58926E955E}" type="datetimeFigureOut">
              <a:rPr lang="en-US" smtClean="0"/>
              <a:t>11/2/2022</a:t>
            </a:fld>
            <a:endParaRPr lang="en-US"/>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40454282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D493-D1E7-4358-95E9-B5B80A49E603}"/>
              </a:ext>
            </a:extLst>
          </p:cNvPr>
          <p:cNvSpPr>
            <a:spLocks noGrp="1"/>
          </p:cNvSpPr>
          <p:nvPr>
            <p:ph type="dt" sz="half" idx="10"/>
          </p:nvPr>
        </p:nvSpPr>
        <p:spPr/>
        <p:txBody>
          <a:bodyPr/>
          <a:lstStyle/>
          <a:p>
            <a:fld id="{11EAACC7-3B3F-47D1-959A-EF58926E955E}" type="datetimeFigureOut">
              <a:rPr lang="en-US" smtClean="0"/>
              <a:t>11/2/2022</a:t>
            </a:fld>
            <a:endParaRPr lang="en-US"/>
          </a:p>
        </p:txBody>
      </p:sp>
      <p:sp>
        <p:nvSpPr>
          <p:cNvPr id="5" name="Footer Placeholder 4">
            <a:extLst>
              <a:ext uri="{FF2B5EF4-FFF2-40B4-BE49-F238E27FC236}">
                <a16:creationId xmlns:a16="http://schemas.microsoft.com/office/drawing/2014/main" id="{A6E98326-3276-4B9E-960F-10C6677BF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C3AC2-288D-4FEE-BF80-0EAEDDFAB049}"/>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84010204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33C6A-5417-40BD-BF7A-94058322377A}"/>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CB45-B343-46F6-9718-AA0D68CED1FF}"/>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A2A4-FD34-4E17-908F-4367B1E644C3}"/>
              </a:ext>
            </a:extLst>
          </p:cNvPr>
          <p:cNvSpPr>
            <a:spLocks noGrp="1"/>
          </p:cNvSpPr>
          <p:nvPr>
            <p:ph type="dt" sz="half" idx="10"/>
          </p:nvPr>
        </p:nvSpPr>
        <p:spPr/>
        <p:txBody>
          <a:bodyPr/>
          <a:lstStyle/>
          <a:p>
            <a:fld id="{11EAACC7-3B3F-47D1-959A-EF58926E955E}" type="datetimeFigureOut">
              <a:rPr lang="en-US" smtClean="0"/>
              <a:t>11/2/2022</a:t>
            </a:fld>
            <a:endParaRPr lang="en-US"/>
          </a:p>
        </p:txBody>
      </p:sp>
      <p:sp>
        <p:nvSpPr>
          <p:cNvPr id="5" name="Footer Placeholder 4">
            <a:extLst>
              <a:ext uri="{FF2B5EF4-FFF2-40B4-BE49-F238E27FC236}">
                <a16:creationId xmlns:a16="http://schemas.microsoft.com/office/drawing/2014/main" id="{93B87AE3-776D-451D-AA52-C06B74724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0C4D5-BE1E-4D6A-9196-E0F9E42B2E1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26116877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54685" y="689038"/>
            <a:ext cx="9830363" cy="4202176"/>
          </a:xfrm>
        </p:spPr>
        <p:txBody>
          <a:bodyPr anchor="b">
            <a:normAutofit/>
          </a:bodyPr>
          <a:lstStyle>
            <a:lvl1pPr algn="ctr">
              <a:defRPr sz="7964" spc="-142" baseline="0"/>
            </a:lvl1pPr>
          </a:lstStyle>
          <a:p>
            <a:r>
              <a:rPr lang="en-US"/>
              <a:t>Click to edit Master title style</a:t>
            </a:r>
            <a:endParaRPr lang="en-US" dirty="0"/>
          </a:p>
        </p:txBody>
      </p:sp>
      <p:sp>
        <p:nvSpPr>
          <p:cNvPr id="3" name="Subtitle 2"/>
          <p:cNvSpPr>
            <a:spLocks noGrp="1"/>
          </p:cNvSpPr>
          <p:nvPr>
            <p:ph type="subTitle" idx="1"/>
          </p:nvPr>
        </p:nvSpPr>
        <p:spPr>
          <a:xfrm>
            <a:off x="3754685" y="5403212"/>
            <a:ext cx="9830363" cy="2801552"/>
          </a:xfrm>
        </p:spPr>
        <p:txBody>
          <a:bodyPr>
            <a:normAutofit/>
          </a:bodyPr>
          <a:lstStyle>
            <a:lvl1pPr marL="0" indent="0" algn="ctr">
              <a:buNone/>
              <a:defRPr sz="3982"/>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endParaRPr lang="en-US" dirty="0"/>
          </a:p>
        </p:txBody>
      </p:sp>
      <p:sp>
        <p:nvSpPr>
          <p:cNvPr id="4" name="Date Placeholder 3"/>
          <p:cNvSpPr>
            <a:spLocks noGrp="1"/>
          </p:cNvSpPr>
          <p:nvPr>
            <p:ph type="dt" sz="half" idx="10"/>
          </p:nvPr>
        </p:nvSpPr>
        <p:spPr>
          <a:xfrm>
            <a:off x="1040835" y="8729600"/>
            <a:ext cx="4402668" cy="1024000"/>
          </a:xfrm>
          <a:prstGeom prst="rect">
            <a:avLst/>
          </a:prstGeom>
        </p:spPr>
        <p:txBody>
          <a:bodyPr/>
          <a:lstStyle/>
          <a:p>
            <a:fld id="{2395C5C9-164C-46B3-A87E-7660D39D3106}" type="datetime2">
              <a:rPr lang="en-US" smtClean="0"/>
              <a:t>Wednesday, November 2, 2022</a:t>
            </a:fld>
            <a:endParaRPr lang="en-US" dirty="0"/>
          </a:p>
        </p:txBody>
      </p:sp>
      <p:sp>
        <p:nvSpPr>
          <p:cNvPr id="5" name="Footer Placeholder 4"/>
          <p:cNvSpPr>
            <a:spLocks noGrp="1"/>
          </p:cNvSpPr>
          <p:nvPr>
            <p:ph type="ftr" sz="quarter" idx="11"/>
          </p:nvPr>
        </p:nvSpPr>
        <p:spPr>
          <a:xfrm>
            <a:off x="6468534" y="8729600"/>
            <a:ext cx="7116516" cy="1024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4610082" y="8729600"/>
            <a:ext cx="1688816"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49861687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024001" y="3614721"/>
            <a:ext cx="15258062" cy="4590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40835" y="8729600"/>
            <a:ext cx="4402668" cy="1024000"/>
          </a:xfrm>
          <a:prstGeom prst="rect">
            <a:avLst/>
          </a:prstGeom>
        </p:spPr>
        <p:txBody>
          <a:bodyPr/>
          <a:lstStyle/>
          <a:p>
            <a:fld id="{4DDCFF8A-AAF8-4A12-8A91-9CA0EAF6CBB9}" type="datetime2">
              <a:rPr lang="en-US" smtClean="0"/>
              <a:t>Wednesday, November 2, 2022</a:t>
            </a:fld>
            <a:endParaRPr lang="en-US" dirty="0"/>
          </a:p>
        </p:txBody>
      </p:sp>
      <p:sp>
        <p:nvSpPr>
          <p:cNvPr id="5" name="Footer Placeholder 4"/>
          <p:cNvSpPr>
            <a:spLocks noGrp="1"/>
          </p:cNvSpPr>
          <p:nvPr>
            <p:ph type="ftr" sz="quarter" idx="11"/>
          </p:nvPr>
        </p:nvSpPr>
        <p:spPr>
          <a:xfrm>
            <a:off x="6468534" y="8729600"/>
            <a:ext cx="7116516" cy="1024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4610082" y="8729600"/>
            <a:ext cx="1688816"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2854517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4000" y="880640"/>
            <a:ext cx="15258064" cy="4095607"/>
          </a:xfrm>
        </p:spPr>
        <p:txBody>
          <a:bodyPr anchor="b">
            <a:normAutofit/>
          </a:bodyPr>
          <a:lstStyle>
            <a:lvl1pPr>
              <a:defRPr sz="7964"/>
            </a:lvl1pPr>
          </a:lstStyle>
          <a:p>
            <a:r>
              <a:rPr lang="en-US"/>
              <a:t>Click to edit Master title style</a:t>
            </a:r>
            <a:endParaRPr lang="en-US" dirty="0"/>
          </a:p>
        </p:txBody>
      </p:sp>
      <p:sp>
        <p:nvSpPr>
          <p:cNvPr id="3" name="Text Placeholder 2"/>
          <p:cNvSpPr>
            <a:spLocks noGrp="1"/>
          </p:cNvSpPr>
          <p:nvPr>
            <p:ph type="body" idx="1"/>
          </p:nvPr>
        </p:nvSpPr>
        <p:spPr>
          <a:xfrm>
            <a:off x="1023872" y="5488247"/>
            <a:ext cx="15258064" cy="2729353"/>
          </a:xfrm>
        </p:spPr>
        <p:txBody>
          <a:bodyPr>
            <a:normAutofit/>
          </a:bodyPr>
          <a:lstStyle>
            <a:lvl1pPr marL="0" indent="0">
              <a:buNone/>
              <a:defRPr sz="3982">
                <a:solidFill>
                  <a:schemeClr val="tx1">
                    <a:tint val="75000"/>
                    <a:alpha val="60000"/>
                  </a:schemeClr>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0835" y="8729600"/>
            <a:ext cx="4402668" cy="1024000"/>
          </a:xfrm>
          <a:prstGeom prst="rect">
            <a:avLst/>
          </a:prstGeom>
        </p:spPr>
        <p:txBody>
          <a:bodyPr/>
          <a:lstStyle/>
          <a:p>
            <a:fld id="{ABCC25C3-021A-4B0B-8F70-0C181FE1CF45}" type="datetime2">
              <a:rPr lang="en-US" smtClean="0"/>
              <a:t>Wednesday, November 2, 2022</a:t>
            </a:fld>
            <a:endParaRPr lang="en-US"/>
          </a:p>
        </p:txBody>
      </p:sp>
      <p:sp>
        <p:nvSpPr>
          <p:cNvPr id="5" name="Footer Placeholder 4"/>
          <p:cNvSpPr>
            <a:spLocks noGrp="1"/>
          </p:cNvSpPr>
          <p:nvPr>
            <p:ph type="ftr" sz="quarter" idx="11"/>
          </p:nvPr>
        </p:nvSpPr>
        <p:spPr>
          <a:xfrm>
            <a:off x="6468534" y="8729600"/>
            <a:ext cx="7116516" cy="1024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4610082" y="8729600"/>
            <a:ext cx="1688816"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25011718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24000" y="3614721"/>
            <a:ext cx="7116516" cy="46002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185281" y="3614720"/>
            <a:ext cx="7116517" cy="4600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040835" y="8729600"/>
            <a:ext cx="4402668" cy="1024000"/>
          </a:xfrm>
          <a:prstGeom prst="rect">
            <a:avLst/>
          </a:prstGeom>
        </p:spPr>
        <p:txBody>
          <a:bodyPr/>
          <a:lstStyle/>
          <a:p>
            <a:fld id="{0C23D88D-8CEC-4ED9-A53B-5596187D9A16}" type="datetime2">
              <a:rPr lang="en-US" smtClean="0"/>
              <a:t>Wednesday, November 2, 2022</a:t>
            </a:fld>
            <a:endParaRPr lang="en-US"/>
          </a:p>
        </p:txBody>
      </p:sp>
      <p:sp>
        <p:nvSpPr>
          <p:cNvPr id="6" name="Footer Placeholder 5"/>
          <p:cNvSpPr>
            <a:spLocks noGrp="1"/>
          </p:cNvSpPr>
          <p:nvPr>
            <p:ph type="ftr" sz="quarter" idx="11"/>
          </p:nvPr>
        </p:nvSpPr>
        <p:spPr>
          <a:xfrm>
            <a:off x="6468534" y="8729600"/>
            <a:ext cx="7116516" cy="1024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4610082" y="8729600"/>
            <a:ext cx="1688816"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59056548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4001" y="880641"/>
            <a:ext cx="15258062" cy="957163"/>
          </a:xfrm>
        </p:spPr>
        <p:txBody>
          <a:bodyPr>
            <a:normAutofit/>
          </a:bodyPr>
          <a:lstStyle/>
          <a:p>
            <a:r>
              <a:rPr lang="en-US"/>
              <a:t>Click to edit Master title style</a:t>
            </a:r>
            <a:endParaRPr lang="en-US" dirty="0"/>
          </a:p>
        </p:txBody>
      </p:sp>
      <p:sp>
        <p:nvSpPr>
          <p:cNvPr id="3" name="Text Placeholder 2"/>
          <p:cNvSpPr>
            <a:spLocks noGrp="1"/>
          </p:cNvSpPr>
          <p:nvPr>
            <p:ph type="body" idx="1"/>
          </p:nvPr>
        </p:nvSpPr>
        <p:spPr>
          <a:xfrm>
            <a:off x="1024000" y="2617881"/>
            <a:ext cx="7133352" cy="804688"/>
          </a:xfrm>
        </p:spPr>
        <p:txBody>
          <a:bodyPr wrap="square" anchor="b">
            <a:normAutofit/>
          </a:bodyPr>
          <a:lstStyle>
            <a:lvl1pPr marL="0" indent="0">
              <a:lnSpc>
                <a:spcPct val="120000"/>
              </a:lnSpc>
              <a:buNone/>
              <a:defRPr sz="2276" b="0" cap="all" spc="284" baseline="0">
                <a:solidFill>
                  <a:schemeClr val="tx1"/>
                </a:solidFill>
                <a:latin typeface="+mn-lt"/>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1024001" y="3614721"/>
            <a:ext cx="7116517" cy="46002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185280" y="2617881"/>
            <a:ext cx="7133352" cy="804688"/>
          </a:xfrm>
        </p:spPr>
        <p:txBody>
          <a:bodyPr anchor="b">
            <a:normAutofit/>
          </a:bodyPr>
          <a:lstStyle>
            <a:lvl1pPr marL="0" indent="0">
              <a:lnSpc>
                <a:spcPct val="120000"/>
              </a:lnSpc>
              <a:buNone/>
              <a:defRPr sz="2276" b="0" cap="all" spc="284" baseline="0">
                <a:solidFill>
                  <a:schemeClr val="tx1"/>
                </a:solidFill>
                <a:latin typeface="+mn-lt"/>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9185280" y="3614721"/>
            <a:ext cx="7116516" cy="46002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040835" y="8729600"/>
            <a:ext cx="4402668" cy="1024000"/>
          </a:xfrm>
          <a:prstGeom prst="rect">
            <a:avLst/>
          </a:prstGeom>
        </p:spPr>
        <p:txBody>
          <a:bodyPr/>
          <a:lstStyle/>
          <a:p>
            <a:fld id="{D2CCD382-DFDA-4722-A27A-59C21AD112F2}" type="datetime2">
              <a:rPr lang="en-US" smtClean="0"/>
              <a:t>Wednesday, November 2, 2022</a:t>
            </a:fld>
            <a:endParaRPr lang="en-US"/>
          </a:p>
        </p:txBody>
      </p:sp>
      <p:sp>
        <p:nvSpPr>
          <p:cNvPr id="8" name="Footer Placeholder 7"/>
          <p:cNvSpPr>
            <a:spLocks noGrp="1"/>
          </p:cNvSpPr>
          <p:nvPr>
            <p:ph type="ftr" sz="quarter" idx="11"/>
          </p:nvPr>
        </p:nvSpPr>
        <p:spPr>
          <a:xfrm>
            <a:off x="6468534" y="8729600"/>
            <a:ext cx="7116516" cy="1024000"/>
          </a:xfrm>
          <a:prstGeom prst="rect">
            <a:avLst/>
          </a:prstGeom>
        </p:spPr>
        <p:txBody>
          <a:bodyPr/>
          <a:lstStyle/>
          <a:p>
            <a:r>
              <a:rPr lang="en-US"/>
              <a:t>Sample Footer Text</a:t>
            </a:r>
          </a:p>
        </p:txBody>
      </p:sp>
      <p:sp>
        <p:nvSpPr>
          <p:cNvPr id="9" name="Slide Number Placeholder 8"/>
          <p:cNvSpPr>
            <a:spLocks noGrp="1"/>
          </p:cNvSpPr>
          <p:nvPr>
            <p:ph type="sldNum" sz="quarter" idx="12"/>
          </p:nvPr>
        </p:nvSpPr>
        <p:spPr>
          <a:xfrm>
            <a:off x="14610082" y="8729600"/>
            <a:ext cx="1688816"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73745462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1040835" y="8729600"/>
            <a:ext cx="4402668" cy="1024000"/>
          </a:xfrm>
          <a:prstGeom prst="rect">
            <a:avLst/>
          </a:prstGeom>
        </p:spPr>
        <p:txBody>
          <a:bodyPr/>
          <a:lstStyle/>
          <a:p>
            <a:fld id="{22F2A30D-1C09-413F-AAB1-38F366000715}" type="datetime2">
              <a:rPr lang="en-US" smtClean="0"/>
              <a:t>Wednesday, November 2, 2022</a:t>
            </a:fld>
            <a:endParaRPr lang="en-US"/>
          </a:p>
        </p:txBody>
      </p:sp>
      <p:sp>
        <p:nvSpPr>
          <p:cNvPr id="4" name="Footer Placeholder 3"/>
          <p:cNvSpPr>
            <a:spLocks noGrp="1"/>
          </p:cNvSpPr>
          <p:nvPr>
            <p:ph type="ftr" sz="quarter" idx="11"/>
          </p:nvPr>
        </p:nvSpPr>
        <p:spPr>
          <a:xfrm>
            <a:off x="6468534" y="8729600"/>
            <a:ext cx="7116516" cy="1024000"/>
          </a:xfrm>
          <a:prstGeom prst="rect">
            <a:avLst/>
          </a:prstGeom>
        </p:spPr>
        <p:txBody>
          <a:bodyPr/>
          <a:lstStyle/>
          <a:p>
            <a:r>
              <a:rPr lang="en-US"/>
              <a:t>Sample Footer Text</a:t>
            </a:r>
          </a:p>
        </p:txBody>
      </p:sp>
      <p:sp>
        <p:nvSpPr>
          <p:cNvPr id="5" name="Slide Number Placeholder 4"/>
          <p:cNvSpPr>
            <a:spLocks noGrp="1"/>
          </p:cNvSpPr>
          <p:nvPr>
            <p:ph type="sldNum" sz="quarter" idx="12"/>
          </p:nvPr>
        </p:nvSpPr>
        <p:spPr>
          <a:xfrm>
            <a:off x="14610082" y="8729600"/>
            <a:ext cx="1688816"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576096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62073" y="2516681"/>
            <a:ext cx="10069370" cy="2600961"/>
          </a:xfrm>
        </p:spPr>
        <p:txBody>
          <a:bodyPr anchor="b">
            <a:normAutofit/>
          </a:bodyPr>
          <a:lstStyle>
            <a:lvl1pPr algn="ctr">
              <a:defRPr sz="7680"/>
            </a:lvl1pPr>
          </a:lstStyle>
          <a:p>
            <a:r>
              <a:rPr lang="en-US"/>
              <a:t>Click to edit Master title style</a:t>
            </a:r>
          </a:p>
        </p:txBody>
      </p:sp>
      <p:sp>
        <p:nvSpPr>
          <p:cNvPr id="3" name="Subtitle 2"/>
          <p:cNvSpPr>
            <a:spLocks noGrp="1"/>
          </p:cNvSpPr>
          <p:nvPr>
            <p:ph type="subTitle" idx="1"/>
          </p:nvPr>
        </p:nvSpPr>
        <p:spPr>
          <a:xfrm>
            <a:off x="1462073" y="5117638"/>
            <a:ext cx="10069370" cy="1493144"/>
          </a:xfrm>
        </p:spPr>
        <p:txBody>
          <a:bodyPr anchor="t"/>
          <a:lstStyle>
            <a:lvl1pPr marL="0" indent="0" algn="ctr">
              <a:buNone/>
              <a:defRPr>
                <a:solidFill>
                  <a:schemeClr val="tx1"/>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9613654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0835" y="8729600"/>
            <a:ext cx="4402668" cy="1024000"/>
          </a:xfrm>
          <a:prstGeom prst="rect">
            <a:avLst/>
          </a:prstGeom>
        </p:spPr>
        <p:txBody>
          <a:bodyPr/>
          <a:lstStyle/>
          <a:p>
            <a:fld id="{6DB82B9C-D65E-4F64-95C3-B10F3B00F0D9}" type="datetime2">
              <a:rPr lang="en-US" smtClean="0"/>
              <a:t>Wednesday, November 2, 2022</a:t>
            </a:fld>
            <a:endParaRPr lang="en-US"/>
          </a:p>
        </p:txBody>
      </p:sp>
      <p:sp>
        <p:nvSpPr>
          <p:cNvPr id="3" name="Footer Placeholder 2"/>
          <p:cNvSpPr>
            <a:spLocks noGrp="1"/>
          </p:cNvSpPr>
          <p:nvPr>
            <p:ph type="ftr" sz="quarter" idx="11"/>
          </p:nvPr>
        </p:nvSpPr>
        <p:spPr>
          <a:xfrm>
            <a:off x="6468534" y="8729600"/>
            <a:ext cx="7116516" cy="1024000"/>
          </a:xfrm>
          <a:prstGeom prst="rect">
            <a:avLst/>
          </a:prstGeom>
        </p:spPr>
        <p:txBody>
          <a:bodyPr/>
          <a:lstStyle/>
          <a:p>
            <a:r>
              <a:rPr lang="en-US"/>
              <a:t>Sample Footer Text</a:t>
            </a:r>
          </a:p>
        </p:txBody>
      </p:sp>
      <p:sp>
        <p:nvSpPr>
          <p:cNvPr id="4" name="Slide Number Placeholder 3"/>
          <p:cNvSpPr>
            <a:spLocks noGrp="1"/>
          </p:cNvSpPr>
          <p:nvPr>
            <p:ph type="sldNum" sz="quarter" idx="12"/>
          </p:nvPr>
        </p:nvSpPr>
        <p:spPr>
          <a:xfrm>
            <a:off x="14610082" y="8729600"/>
            <a:ext cx="1688816"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65886091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24001" y="880640"/>
            <a:ext cx="4419503" cy="2101089"/>
          </a:xfrm>
        </p:spPr>
        <p:txBody>
          <a:bodyPr anchor="t" anchorCtr="0">
            <a:normAutofit/>
          </a:bodyPr>
          <a:lstStyle>
            <a:lvl1pPr>
              <a:lnSpc>
                <a:spcPct val="100000"/>
              </a:lnSpc>
              <a:defRPr sz="3982"/>
            </a:lvl1pPr>
          </a:lstStyle>
          <a:p>
            <a:r>
              <a:rPr lang="en-US"/>
              <a:t>Click to edit Master title style</a:t>
            </a:r>
            <a:endParaRPr lang="en-US" dirty="0"/>
          </a:p>
        </p:txBody>
      </p:sp>
      <p:sp>
        <p:nvSpPr>
          <p:cNvPr id="3" name="Content Placeholder 2"/>
          <p:cNvSpPr>
            <a:spLocks noGrp="1"/>
          </p:cNvSpPr>
          <p:nvPr>
            <p:ph idx="1"/>
          </p:nvPr>
        </p:nvSpPr>
        <p:spPr>
          <a:xfrm>
            <a:off x="6468534" y="831520"/>
            <a:ext cx="9830363" cy="7373245"/>
          </a:xfrm>
        </p:spPr>
        <p:txBody>
          <a:bodyPr/>
          <a:lstStyle>
            <a:lvl1pPr marL="0" indent="0">
              <a:lnSpc>
                <a:spcPct val="100000"/>
              </a:lnSpc>
              <a:buNone/>
              <a:defRPr sz="6827"/>
            </a:lvl1pPr>
            <a:lvl2pPr marL="1300460" indent="-650230">
              <a:buFont typeface="Arial" panose="020B0604020202020204" pitchFamily="34" charset="0"/>
              <a:buChar char="•"/>
              <a:defRPr sz="2844"/>
            </a:lvl2pPr>
            <a:lvl3pPr marL="1788132" indent="-487672">
              <a:buFont typeface="Arial" panose="020B0604020202020204" pitchFamily="34" charset="0"/>
              <a:buChar char="•"/>
              <a:defRPr sz="2844"/>
            </a:lvl3pPr>
            <a:lvl4pPr marL="2438362" indent="-487672">
              <a:buFont typeface="Arial" panose="020B0604020202020204" pitchFamily="34" charset="0"/>
              <a:buChar char="•"/>
              <a:defRPr sz="2844"/>
            </a:lvl4pPr>
            <a:lvl5pPr marL="3088592" indent="-487672">
              <a:buFont typeface="Arial" panose="020B0604020202020204" pitchFamily="34" charset="0"/>
              <a:buChar cha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001" y="3614721"/>
            <a:ext cx="4419503" cy="4596390"/>
          </a:xfrm>
        </p:spPr>
        <p:txBody>
          <a:bodyPr>
            <a:normAutofit/>
          </a:bodyPr>
          <a:lstStyle>
            <a:lvl1pPr marL="0" indent="0">
              <a:buNone/>
              <a:defRPr sz="2844"/>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a:xfrm>
            <a:off x="1040835" y="8729600"/>
            <a:ext cx="4402668" cy="1024000"/>
          </a:xfrm>
          <a:prstGeom prst="rect">
            <a:avLst/>
          </a:prstGeom>
        </p:spPr>
        <p:txBody>
          <a:bodyPr/>
          <a:lstStyle/>
          <a:p>
            <a:fld id="{B7F5FDCC-6AAC-4A08-B9E0-3793AB5E64C3}" type="datetime2">
              <a:rPr lang="en-US" smtClean="0"/>
              <a:t>Wednesday, November 2, 2022</a:t>
            </a:fld>
            <a:endParaRPr lang="en-US"/>
          </a:p>
        </p:txBody>
      </p:sp>
      <p:sp>
        <p:nvSpPr>
          <p:cNvPr id="6" name="Footer Placeholder 5"/>
          <p:cNvSpPr>
            <a:spLocks noGrp="1"/>
          </p:cNvSpPr>
          <p:nvPr>
            <p:ph type="ftr" sz="quarter" idx="11"/>
          </p:nvPr>
        </p:nvSpPr>
        <p:spPr>
          <a:xfrm>
            <a:off x="6468534" y="8729600"/>
            <a:ext cx="7116516" cy="1024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4610082" y="8729600"/>
            <a:ext cx="1688816"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33834018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24000" y="880640"/>
            <a:ext cx="4402668" cy="2099200"/>
          </a:xfrm>
        </p:spPr>
        <p:txBody>
          <a:bodyPr anchor="t" anchorCtr="0">
            <a:normAutofit/>
          </a:bodyPr>
          <a:lstStyle>
            <a:lvl1pPr>
              <a:defRPr sz="3982"/>
            </a:lvl1pPr>
          </a:lstStyle>
          <a:p>
            <a:r>
              <a:rPr lang="en-US"/>
              <a:t>Click to edit Master title style</a:t>
            </a:r>
            <a:endParaRPr lang="en-US" dirty="0"/>
          </a:p>
        </p:txBody>
      </p:sp>
      <p:sp>
        <p:nvSpPr>
          <p:cNvPr id="3" name="Picture Placeholder 2"/>
          <p:cNvSpPr>
            <a:spLocks noGrp="1" noChangeAspect="1"/>
          </p:cNvSpPr>
          <p:nvPr>
            <p:ph type="pic" idx="1"/>
          </p:nvPr>
        </p:nvSpPr>
        <p:spPr>
          <a:xfrm>
            <a:off x="6468534" y="1036322"/>
            <a:ext cx="9847199" cy="7168444"/>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endParaRPr lang="en-US" dirty="0"/>
          </a:p>
        </p:txBody>
      </p:sp>
      <p:sp>
        <p:nvSpPr>
          <p:cNvPr id="4" name="Text Placeholder 3"/>
          <p:cNvSpPr>
            <a:spLocks noGrp="1"/>
          </p:cNvSpPr>
          <p:nvPr>
            <p:ph type="body" sz="half" idx="2"/>
          </p:nvPr>
        </p:nvSpPr>
        <p:spPr>
          <a:xfrm>
            <a:off x="1024001" y="3614720"/>
            <a:ext cx="4402667" cy="4597760"/>
          </a:xfrm>
        </p:spPr>
        <p:txBody>
          <a:bodyPr>
            <a:normAutofit/>
          </a:bodyPr>
          <a:lstStyle>
            <a:lvl1pPr marL="0" indent="0">
              <a:buNone/>
              <a:defRPr sz="2844"/>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a:xfrm>
            <a:off x="1040835" y="8729600"/>
            <a:ext cx="4402668" cy="1024000"/>
          </a:xfrm>
          <a:prstGeom prst="rect">
            <a:avLst/>
          </a:prstGeom>
        </p:spPr>
        <p:txBody>
          <a:bodyPr/>
          <a:lstStyle/>
          <a:p>
            <a:fld id="{349FE94D-439C-40F1-900E-BC07940E3988}" type="datetime2">
              <a:rPr lang="en-US" smtClean="0"/>
              <a:t>Wednesday, November 2, 2022</a:t>
            </a:fld>
            <a:endParaRPr lang="en-US"/>
          </a:p>
        </p:txBody>
      </p:sp>
      <p:sp>
        <p:nvSpPr>
          <p:cNvPr id="6" name="Footer Placeholder 5"/>
          <p:cNvSpPr>
            <a:spLocks noGrp="1"/>
          </p:cNvSpPr>
          <p:nvPr>
            <p:ph type="ftr" sz="quarter" idx="11"/>
          </p:nvPr>
        </p:nvSpPr>
        <p:spPr>
          <a:xfrm>
            <a:off x="6468534" y="8729600"/>
            <a:ext cx="7116516" cy="1024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4610082" y="8729600"/>
            <a:ext cx="1688816"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37877783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024001" y="3750170"/>
            <a:ext cx="15258062" cy="445459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40835" y="8729600"/>
            <a:ext cx="4402668" cy="1024000"/>
          </a:xfrm>
          <a:prstGeom prst="rect">
            <a:avLst/>
          </a:prstGeom>
        </p:spPr>
        <p:txBody>
          <a:bodyPr/>
          <a:lstStyle/>
          <a:p>
            <a:fld id="{5B75179A-1E2B-41AB-B400-4F1B4022FAEE}" type="datetime2">
              <a:rPr lang="en-US" smtClean="0"/>
              <a:t>Wednesday, November 2, 2022</a:t>
            </a:fld>
            <a:endParaRPr lang="en-US"/>
          </a:p>
        </p:txBody>
      </p:sp>
      <p:sp>
        <p:nvSpPr>
          <p:cNvPr id="5" name="Footer Placeholder 4"/>
          <p:cNvSpPr>
            <a:spLocks noGrp="1"/>
          </p:cNvSpPr>
          <p:nvPr>
            <p:ph type="ftr" sz="quarter" idx="11"/>
          </p:nvPr>
        </p:nvSpPr>
        <p:spPr>
          <a:xfrm>
            <a:off x="6468534" y="8729600"/>
            <a:ext cx="7116516" cy="1024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4610082" y="8729600"/>
            <a:ext cx="1688816"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96012303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422024" y="1024001"/>
            <a:ext cx="2101089" cy="7180764"/>
          </a:xfrm>
        </p:spPr>
        <p:txBody>
          <a:bodyPr vert="eaVert">
            <a:normAutofit/>
          </a:bodyPr>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40836" y="1024001"/>
            <a:ext cx="12699895" cy="71807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40835" y="8729600"/>
            <a:ext cx="4402668" cy="1024000"/>
          </a:xfrm>
          <a:prstGeom prst="rect">
            <a:avLst/>
          </a:prstGeom>
        </p:spPr>
        <p:txBody>
          <a:bodyPr/>
          <a:lstStyle/>
          <a:p>
            <a:fld id="{05681D0F-6595-4F14-8EF3-954CD87C797B}" type="datetime2">
              <a:rPr lang="en-US" smtClean="0"/>
              <a:t>Wednesday, November 2, 2022</a:t>
            </a:fld>
            <a:endParaRPr lang="en-US"/>
          </a:p>
        </p:txBody>
      </p:sp>
      <p:sp>
        <p:nvSpPr>
          <p:cNvPr id="5" name="Footer Placeholder 4"/>
          <p:cNvSpPr>
            <a:spLocks noGrp="1"/>
          </p:cNvSpPr>
          <p:nvPr>
            <p:ph type="ftr" sz="quarter" idx="11"/>
          </p:nvPr>
        </p:nvSpPr>
        <p:spPr>
          <a:xfrm>
            <a:off x="6468534" y="8729600"/>
            <a:ext cx="7116516" cy="1024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4610082" y="8729600"/>
            <a:ext cx="1688816"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09627045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F4E480B-94D6-46F9-A2B6-B98D311FDC19}"/>
              </a:ext>
            </a:extLst>
          </p:cNvPr>
          <p:cNvGrpSpPr/>
          <p:nvPr/>
        </p:nvGrpSpPr>
        <p:grpSpPr>
          <a:xfrm>
            <a:off x="1" y="0"/>
            <a:ext cx="13004799" cy="9758720"/>
            <a:chOff x="1" y="0"/>
            <a:chExt cx="12191999" cy="6861600"/>
          </a:xfrm>
        </p:grpSpPr>
        <p:sp>
          <p:nvSpPr>
            <p:cNvPr id="10" name="Rectangle 9">
              <a:extLst>
                <a:ext uri="{FF2B5EF4-FFF2-40B4-BE49-F238E27FC236}">
                  <a16:creationId xmlns:a16="http://schemas.microsoft.com/office/drawing/2014/main" id="{07183CDE-91A1-40C3-8E80-66F89E1C2D53}"/>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11" name="Oval 10">
              <a:extLst>
                <a:ext uri="{FF2B5EF4-FFF2-40B4-BE49-F238E27FC236}">
                  <a16:creationId xmlns:a16="http://schemas.microsoft.com/office/drawing/2014/main" id="{A6756515-F9AA-46BD-8DD2-AA15BA492AC0}"/>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12" name="Oval 11">
              <a:extLst>
                <a:ext uri="{FF2B5EF4-FFF2-40B4-BE49-F238E27FC236}">
                  <a16:creationId xmlns:a16="http://schemas.microsoft.com/office/drawing/2014/main" id="{ABA365E2-8B71-408B-9092-0104216AC7AC}"/>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dirty="0"/>
            </a:p>
          </p:txBody>
        </p:sp>
        <p:grpSp>
          <p:nvGrpSpPr>
            <p:cNvPr id="13" name="Group 12">
              <a:extLst>
                <a:ext uri="{FF2B5EF4-FFF2-40B4-BE49-F238E27FC236}">
                  <a16:creationId xmlns:a16="http://schemas.microsoft.com/office/drawing/2014/main" id="{BEDB8D7A-1BF6-4CDB-B93A-7736955F5043}"/>
                </a:ext>
              </a:extLst>
            </p:cNvPr>
            <p:cNvGrpSpPr>
              <a:grpSpLocks noChangeAspect="1"/>
            </p:cNvGrpSpPr>
            <p:nvPr/>
          </p:nvGrpSpPr>
          <p:grpSpPr>
            <a:xfrm>
              <a:off x="690092" y="0"/>
              <a:ext cx="10800000" cy="6858000"/>
              <a:chOff x="2328000" y="0"/>
              <a:chExt cx="2880000" cy="1440000"/>
            </a:xfrm>
          </p:grpSpPr>
          <p:sp>
            <p:nvSpPr>
              <p:cNvPr id="18" name="Rectangle 17">
                <a:extLst>
                  <a:ext uri="{FF2B5EF4-FFF2-40B4-BE49-F238E27FC236}">
                    <a16:creationId xmlns:a16="http://schemas.microsoft.com/office/drawing/2014/main" id="{5AACD774-5167-46C7-8A62-6E2FE4BE9469}"/>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19" name="Rectangle 18">
                <a:extLst>
                  <a:ext uri="{FF2B5EF4-FFF2-40B4-BE49-F238E27FC236}">
                    <a16:creationId xmlns:a16="http://schemas.microsoft.com/office/drawing/2014/main" id="{06E0F2D8-452E-48F9-9912-C47EAEAE180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grpSp>
        <p:grpSp>
          <p:nvGrpSpPr>
            <p:cNvPr id="14" name="Group 13">
              <a:extLst>
                <a:ext uri="{FF2B5EF4-FFF2-40B4-BE49-F238E27FC236}">
                  <a16:creationId xmlns:a16="http://schemas.microsoft.com/office/drawing/2014/main" id="{91FBBF95-430B-427C-A6E8-DB899217FC00}"/>
                </a:ext>
              </a:extLst>
            </p:cNvPr>
            <p:cNvGrpSpPr>
              <a:grpSpLocks noChangeAspect="1"/>
            </p:cNvGrpSpPr>
            <p:nvPr/>
          </p:nvGrpSpPr>
          <p:grpSpPr>
            <a:xfrm rot="5400000">
              <a:off x="7048499" y="1714500"/>
              <a:ext cx="6858000" cy="3429000"/>
              <a:chOff x="0" y="0"/>
              <a:chExt cx="2880000" cy="1440000"/>
            </a:xfrm>
          </p:grpSpPr>
          <p:sp>
            <p:nvSpPr>
              <p:cNvPr id="16" name="Rectangle 15">
                <a:extLst>
                  <a:ext uri="{FF2B5EF4-FFF2-40B4-BE49-F238E27FC236}">
                    <a16:creationId xmlns:a16="http://schemas.microsoft.com/office/drawing/2014/main" id="{BEE64698-3ED2-4395-B7FC-65248E437E0A}"/>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17" name="Rectangle 16">
                <a:extLst>
                  <a:ext uri="{FF2B5EF4-FFF2-40B4-BE49-F238E27FC236}">
                    <a16:creationId xmlns:a16="http://schemas.microsoft.com/office/drawing/2014/main" id="{FE20B1E1-CE09-4C2A-A3FB-DB8026C54E98}"/>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grpSp>
        <p:sp>
          <p:nvSpPr>
            <p:cNvPr id="15" name="Rectangle 14">
              <a:extLst>
                <a:ext uri="{FF2B5EF4-FFF2-40B4-BE49-F238E27FC236}">
                  <a16:creationId xmlns:a16="http://schemas.microsoft.com/office/drawing/2014/main" id="{0CB2405B-A907-48B3-906A-FB3573C0B282}"/>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grpSp>
      <p:sp>
        <p:nvSpPr>
          <p:cNvPr id="20" name="Rectangle 19">
            <a:extLst>
              <a:ext uri="{FF2B5EF4-FFF2-40B4-BE49-F238E27FC236}">
                <a16:creationId xmlns:a16="http://schemas.microsoft.com/office/drawing/2014/main" id="{6DC8E2D9-6729-4614-8667-C1016D3182E4}"/>
              </a:ext>
            </a:extLst>
          </p:cNvPr>
          <p:cNvSpPr/>
          <p:nvPr/>
        </p:nvSpPr>
        <p:spPr>
          <a:xfrm>
            <a:off x="0" y="0"/>
            <a:ext cx="13004800" cy="97536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dirty="0"/>
          </a:p>
        </p:txBody>
      </p:sp>
      <p:sp>
        <p:nvSpPr>
          <p:cNvPr id="2" name="Title 1">
            <a:extLst>
              <a:ext uri="{FF2B5EF4-FFF2-40B4-BE49-F238E27FC236}">
                <a16:creationId xmlns:a16="http://schemas.microsoft.com/office/drawing/2014/main" id="{85CEEBB1-1A1F-4A2C-B805-719CF98F68AB}"/>
              </a:ext>
            </a:extLst>
          </p:cNvPr>
          <p:cNvSpPr>
            <a:spLocks noGrp="1"/>
          </p:cNvSpPr>
          <p:nvPr>
            <p:ph type="ctrTitle"/>
          </p:nvPr>
        </p:nvSpPr>
        <p:spPr>
          <a:xfrm>
            <a:off x="576000" y="768000"/>
            <a:ext cx="11829625" cy="5401600"/>
          </a:xfrm>
        </p:spPr>
        <p:txBody>
          <a:bodyPr anchor="b"/>
          <a:lstStyle>
            <a:lvl1pPr algn="l">
              <a:defRPr sz="9387"/>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D6CC87B-ED2D-4303-BD40-E7AF14C03EF1}"/>
              </a:ext>
            </a:extLst>
          </p:cNvPr>
          <p:cNvSpPr>
            <a:spLocks noGrp="1"/>
          </p:cNvSpPr>
          <p:nvPr>
            <p:ph type="subTitle" idx="1"/>
          </p:nvPr>
        </p:nvSpPr>
        <p:spPr>
          <a:xfrm>
            <a:off x="576000" y="6412089"/>
            <a:ext cx="7835053" cy="2560319"/>
          </a:xfrm>
        </p:spPr>
        <p:txBody>
          <a:bodyPr/>
          <a:lstStyle>
            <a:lvl1pPr marL="0" indent="0" algn="l">
              <a:buNone/>
              <a:defRPr sz="1707" cap="all" spc="320" baseline="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5D880B4-5679-491C-963F-EC47B048C559}"/>
              </a:ext>
            </a:extLst>
          </p:cNvPr>
          <p:cNvSpPr>
            <a:spLocks noGrp="1"/>
          </p:cNvSpPr>
          <p:nvPr>
            <p:ph type="dt" sz="half" idx="10"/>
          </p:nvPr>
        </p:nvSpPr>
        <p:spPr/>
        <p:txBody>
          <a:bodyPr/>
          <a:lstStyle/>
          <a:p>
            <a:fld id="{7CF0BCE0-945C-4FDF-95A1-2149B1FF5B83}" type="datetimeFigureOut">
              <a:rPr lang="en-US" smtClean="0"/>
              <a:t>11/2/2022</a:t>
            </a:fld>
            <a:endParaRPr lang="en-US"/>
          </a:p>
        </p:txBody>
      </p:sp>
      <p:sp>
        <p:nvSpPr>
          <p:cNvPr id="5" name="Footer Placeholder 4">
            <a:extLst>
              <a:ext uri="{FF2B5EF4-FFF2-40B4-BE49-F238E27FC236}">
                <a16:creationId xmlns:a16="http://schemas.microsoft.com/office/drawing/2014/main" id="{01865D6D-3F98-4BE8-A069-B96409902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0CD51D-8E06-4959-88C9-647415079FC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77085653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67416F32-9D98-4340-82E8-E90CE00AD2AC}"/>
              </a:ext>
            </a:extLst>
          </p:cNvPr>
          <p:cNvGrpSpPr/>
          <p:nvPr/>
        </p:nvGrpSpPr>
        <p:grpSpPr>
          <a:xfrm flipV="1">
            <a:off x="1" y="-1"/>
            <a:ext cx="13004799" cy="9758721"/>
            <a:chOff x="0" y="-1"/>
            <a:chExt cx="12191999" cy="6861601"/>
          </a:xfrm>
        </p:grpSpPr>
        <p:sp>
          <p:nvSpPr>
            <p:cNvPr id="20" name="Rectangle 19">
              <a:extLst>
                <a:ext uri="{FF2B5EF4-FFF2-40B4-BE49-F238E27FC236}">
                  <a16:creationId xmlns:a16="http://schemas.microsoft.com/office/drawing/2014/main" id="{66375AB4-82BB-418F-A50F-6180F68724A4}"/>
                </a:ext>
              </a:extLst>
            </p:cNvPr>
            <p:cNvSpPr>
              <a:spLocks noChangeAspect="1"/>
            </p:cNvSpPr>
            <p:nvPr/>
          </p:nvSpPr>
          <p:spPr>
            <a:xfrm>
              <a:off x="0" y="0"/>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21" name="Oval 20">
              <a:extLst>
                <a:ext uri="{FF2B5EF4-FFF2-40B4-BE49-F238E27FC236}">
                  <a16:creationId xmlns:a16="http://schemas.microsoft.com/office/drawing/2014/main" id="{3FDD54B2-4A3F-4BFE-8FF0-82CA73F4AE8F}"/>
                </a:ext>
              </a:extLst>
            </p:cNvPr>
            <p:cNvSpPr>
              <a:spLocks noChangeAspect="1"/>
            </p:cNvSpPr>
            <p:nvPr/>
          </p:nvSpPr>
          <p:spPr>
            <a:xfrm>
              <a:off x="5750280" y="2148106"/>
              <a:ext cx="4320000" cy="4320000"/>
            </a:xfrm>
            <a:prstGeom prst="ellipse">
              <a:avLst/>
            </a:prstGeom>
            <a:solidFill>
              <a:schemeClr val="accent3">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22" name="Oval 21">
              <a:extLst>
                <a:ext uri="{FF2B5EF4-FFF2-40B4-BE49-F238E27FC236}">
                  <a16:creationId xmlns:a16="http://schemas.microsoft.com/office/drawing/2014/main" id="{30876F96-77AB-4E72-B1D2-FA45F4E3C04D}"/>
                </a:ext>
              </a:extLst>
            </p:cNvPr>
            <p:cNvSpPr>
              <a:spLocks noChangeAspect="1"/>
            </p:cNvSpPr>
            <p:nvPr/>
          </p:nvSpPr>
          <p:spPr>
            <a:xfrm>
              <a:off x="0" y="0"/>
              <a:ext cx="6347046" cy="6347046"/>
            </a:xfrm>
            <a:prstGeom prst="ellipse">
              <a:avLst/>
            </a:prstGeom>
            <a:solidFill>
              <a:schemeClr val="accent3">
                <a:alpha val="2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dirty="0"/>
            </a:p>
          </p:txBody>
        </p:sp>
        <p:grpSp>
          <p:nvGrpSpPr>
            <p:cNvPr id="23" name="Group 22">
              <a:extLst>
                <a:ext uri="{FF2B5EF4-FFF2-40B4-BE49-F238E27FC236}">
                  <a16:creationId xmlns:a16="http://schemas.microsoft.com/office/drawing/2014/main" id="{BB08A2E9-6518-449E-940B-8518A1D850BB}"/>
                </a:ext>
              </a:extLst>
            </p:cNvPr>
            <p:cNvGrpSpPr>
              <a:grpSpLocks noChangeAspect="1"/>
            </p:cNvGrpSpPr>
            <p:nvPr/>
          </p:nvGrpSpPr>
          <p:grpSpPr>
            <a:xfrm rot="10800000">
              <a:off x="0" y="-1"/>
              <a:ext cx="10800000" cy="6858000"/>
              <a:chOff x="2328000" y="0"/>
              <a:chExt cx="2880000" cy="1440000"/>
            </a:xfrm>
          </p:grpSpPr>
          <p:sp>
            <p:nvSpPr>
              <p:cNvPr id="28" name="Rectangle 27">
                <a:extLst>
                  <a:ext uri="{FF2B5EF4-FFF2-40B4-BE49-F238E27FC236}">
                    <a16:creationId xmlns:a16="http://schemas.microsoft.com/office/drawing/2014/main" id="{60A86BE0-76B3-4EA0-BA2D-05266013A814}"/>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29" name="Rectangle 28">
                <a:extLst>
                  <a:ext uri="{FF2B5EF4-FFF2-40B4-BE49-F238E27FC236}">
                    <a16:creationId xmlns:a16="http://schemas.microsoft.com/office/drawing/2014/main" id="{6BA13564-810C-4398-AA63-67B020811FCB}"/>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grpSp>
        <p:sp>
          <p:nvSpPr>
            <p:cNvPr id="25" name="Rectangle 24">
              <a:extLst>
                <a:ext uri="{FF2B5EF4-FFF2-40B4-BE49-F238E27FC236}">
                  <a16:creationId xmlns:a16="http://schemas.microsoft.com/office/drawing/2014/main" id="{3555E1EF-6216-47FA-BBCA-7C0C8C2DAB8C}"/>
                </a:ext>
              </a:extLst>
            </p:cNvPr>
            <p:cNvSpPr>
              <a:spLocks noChangeAspect="1"/>
            </p:cNvSpPr>
            <p:nvPr/>
          </p:nvSpPr>
          <p:spPr>
            <a:xfrm rot="10800000">
              <a:off x="5602286" y="271887"/>
              <a:ext cx="6589713" cy="6589713"/>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grpSp>
      <p:sp>
        <p:nvSpPr>
          <p:cNvPr id="32" name="Rectangle 31">
            <a:extLst>
              <a:ext uri="{FF2B5EF4-FFF2-40B4-BE49-F238E27FC236}">
                <a16:creationId xmlns:a16="http://schemas.microsoft.com/office/drawing/2014/main" id="{D8D85657-6A77-4466-887F-EE948B9CD2B2}"/>
              </a:ext>
            </a:extLst>
          </p:cNvPr>
          <p:cNvSpPr/>
          <p:nvPr/>
        </p:nvSpPr>
        <p:spPr>
          <a:xfrm>
            <a:off x="0" y="0"/>
            <a:ext cx="13004800" cy="97536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dirty="0"/>
          </a:p>
        </p:txBody>
      </p:sp>
      <p:sp>
        <p:nvSpPr>
          <p:cNvPr id="2" name="Title 1">
            <a:extLst>
              <a:ext uri="{FF2B5EF4-FFF2-40B4-BE49-F238E27FC236}">
                <a16:creationId xmlns:a16="http://schemas.microsoft.com/office/drawing/2014/main" id="{C5D35498-B0C3-40BD-9407-6D0C0587E52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492F85E-0893-4D8C-816A-5193CC6DC9C0}"/>
              </a:ext>
            </a:extLst>
          </p:cNvPr>
          <p:cNvSpPr>
            <a:spLocks noGrp="1"/>
          </p:cNvSpPr>
          <p:nvPr>
            <p:ph idx="1"/>
          </p:nvPr>
        </p:nvSpPr>
        <p:spPr/>
        <p:txBody>
          <a:bodyPr/>
          <a:lstStyle>
            <a:lvl1pPr marL="288009">
              <a:defRPr/>
            </a:lvl1pPr>
            <a:lvl2pP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5D46A9C-9655-49F5-85B3-A8A37F4F5A8F}"/>
              </a:ext>
            </a:extLst>
          </p:cNvPr>
          <p:cNvSpPr>
            <a:spLocks noGrp="1"/>
          </p:cNvSpPr>
          <p:nvPr>
            <p:ph type="dt" sz="half" idx="10"/>
          </p:nvPr>
        </p:nvSpPr>
        <p:spPr/>
        <p:txBody>
          <a:bodyPr/>
          <a:lstStyle/>
          <a:p>
            <a:fld id="{7CF0BCE0-945C-4FDF-95A1-2149B1FF5B83}" type="datetimeFigureOut">
              <a:rPr lang="en-US" smtClean="0"/>
              <a:t>11/2/2022</a:t>
            </a:fld>
            <a:endParaRPr lang="en-US"/>
          </a:p>
        </p:txBody>
      </p:sp>
      <p:sp>
        <p:nvSpPr>
          <p:cNvPr id="5" name="Footer Placeholder 4">
            <a:extLst>
              <a:ext uri="{FF2B5EF4-FFF2-40B4-BE49-F238E27FC236}">
                <a16:creationId xmlns:a16="http://schemas.microsoft.com/office/drawing/2014/main" id="{72EF896C-71D7-487F-A1B9-CBBE6DF4D6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228E8-7B8A-4153-BEB2-BD5A69F2513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48354096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E54407D-DBA4-414C-ACA5-30D7B87C652B}"/>
              </a:ext>
            </a:extLst>
          </p:cNvPr>
          <p:cNvGrpSpPr/>
          <p:nvPr/>
        </p:nvGrpSpPr>
        <p:grpSpPr>
          <a:xfrm>
            <a:off x="0" y="0"/>
            <a:ext cx="13004800" cy="9753600"/>
            <a:chOff x="0" y="0"/>
            <a:chExt cx="12192000" cy="6858000"/>
          </a:xfrm>
        </p:grpSpPr>
        <p:sp>
          <p:nvSpPr>
            <p:cNvPr id="7" name="Rectangle 6">
              <a:extLst>
                <a:ext uri="{FF2B5EF4-FFF2-40B4-BE49-F238E27FC236}">
                  <a16:creationId xmlns:a16="http://schemas.microsoft.com/office/drawing/2014/main" id="{6BD518BC-8E44-4DAA-A8B9-2CFBD91DCDCD}"/>
                </a:ext>
              </a:extLst>
            </p:cNvPr>
            <p:cNvSpPr/>
            <p:nvPr/>
          </p:nvSpPr>
          <p:spPr>
            <a:xfrm rot="10800000" flipH="1">
              <a:off x="0" y="2019649"/>
              <a:ext cx="4838350" cy="483835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nvGrpSpPr>
            <p:cNvPr id="8" name="Group 7">
              <a:extLst>
                <a:ext uri="{FF2B5EF4-FFF2-40B4-BE49-F238E27FC236}">
                  <a16:creationId xmlns:a16="http://schemas.microsoft.com/office/drawing/2014/main" id="{967C3660-39CD-431D-8E64-37508FFEAC96}"/>
                </a:ext>
              </a:extLst>
            </p:cNvPr>
            <p:cNvGrpSpPr>
              <a:grpSpLocks noChangeAspect="1"/>
            </p:cNvGrpSpPr>
            <p:nvPr/>
          </p:nvGrpSpPr>
          <p:grpSpPr>
            <a:xfrm>
              <a:off x="5603875" y="0"/>
              <a:ext cx="6521820" cy="3260910"/>
              <a:chOff x="0" y="0"/>
              <a:chExt cx="2880000" cy="1440000"/>
            </a:xfrm>
          </p:grpSpPr>
          <p:sp>
            <p:nvSpPr>
              <p:cNvPr id="9" name="Rectangle 8">
                <a:extLst>
                  <a:ext uri="{FF2B5EF4-FFF2-40B4-BE49-F238E27FC236}">
                    <a16:creationId xmlns:a16="http://schemas.microsoft.com/office/drawing/2014/main" id="{C4CCE569-E461-438A-A235-B96A542AF82F}"/>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0" name="Rectangle 9">
                <a:extLst>
                  <a:ext uri="{FF2B5EF4-FFF2-40B4-BE49-F238E27FC236}">
                    <a16:creationId xmlns:a16="http://schemas.microsoft.com/office/drawing/2014/main" id="{73F9DF1F-1F74-476C-AD41-22AC3F8A65A0}"/>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sp>
          <p:nvSpPr>
            <p:cNvPr id="11" name="Rectangle 10">
              <a:extLst>
                <a:ext uri="{FF2B5EF4-FFF2-40B4-BE49-F238E27FC236}">
                  <a16:creationId xmlns:a16="http://schemas.microsoft.com/office/drawing/2014/main" id="{EBE49ED5-9713-43D1-AE9E-3F9FE5574077}"/>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2" name="Oval 11">
              <a:extLst>
                <a:ext uri="{FF2B5EF4-FFF2-40B4-BE49-F238E27FC236}">
                  <a16:creationId xmlns:a16="http://schemas.microsoft.com/office/drawing/2014/main" id="{D21A2854-1482-4441-85EA-D7B9F3EF56D2}"/>
                </a:ext>
              </a:extLst>
            </p:cNvPr>
            <p:cNvSpPr>
              <a:spLocks noChangeAspect="1"/>
            </p:cNvSpPr>
            <p:nvPr/>
          </p:nvSpPr>
          <p:spPr>
            <a:xfrm>
              <a:off x="494887" y="2538000"/>
              <a:ext cx="4320000" cy="4320000"/>
            </a:xfrm>
            <a:prstGeom prst="ellipse">
              <a:avLst/>
            </a:prstGeom>
            <a:solidFill>
              <a:schemeClr val="accent2">
                <a:alpha val="2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sp>
        <p:nvSpPr>
          <p:cNvPr id="14" name="Rectangle 13">
            <a:extLst>
              <a:ext uri="{FF2B5EF4-FFF2-40B4-BE49-F238E27FC236}">
                <a16:creationId xmlns:a16="http://schemas.microsoft.com/office/drawing/2014/main" id="{FED36A6D-894D-44DA-851C-345A414F3F68}"/>
              </a:ext>
            </a:extLst>
          </p:cNvPr>
          <p:cNvSpPr/>
          <p:nvPr/>
        </p:nvSpPr>
        <p:spPr>
          <a:xfrm>
            <a:off x="0" y="0"/>
            <a:ext cx="13004800" cy="97536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dirty="0"/>
          </a:p>
        </p:txBody>
      </p:sp>
      <p:sp>
        <p:nvSpPr>
          <p:cNvPr id="2" name="Title 1">
            <a:extLst>
              <a:ext uri="{FF2B5EF4-FFF2-40B4-BE49-F238E27FC236}">
                <a16:creationId xmlns:a16="http://schemas.microsoft.com/office/drawing/2014/main" id="{9D36F1DF-CD42-4695-A7D0-2F5B193057E9}"/>
              </a:ext>
            </a:extLst>
          </p:cNvPr>
          <p:cNvSpPr>
            <a:spLocks noGrp="1"/>
          </p:cNvSpPr>
          <p:nvPr>
            <p:ph type="title"/>
          </p:nvPr>
        </p:nvSpPr>
        <p:spPr>
          <a:xfrm>
            <a:off x="576000" y="768001"/>
            <a:ext cx="7835053" cy="8204409"/>
          </a:xfrm>
        </p:spPr>
        <p:txBody>
          <a:bodyPr anchor="t"/>
          <a:lstStyle>
            <a:lvl1pPr>
              <a:defRPr sz="9387"/>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549160-0F86-4FCA-8718-6980E99C7938}"/>
              </a:ext>
            </a:extLst>
          </p:cNvPr>
          <p:cNvSpPr>
            <a:spLocks noGrp="1"/>
          </p:cNvSpPr>
          <p:nvPr>
            <p:ph type="body" idx="1"/>
          </p:nvPr>
        </p:nvSpPr>
        <p:spPr>
          <a:xfrm>
            <a:off x="8613986" y="768001"/>
            <a:ext cx="3803225" cy="8204409"/>
          </a:xfrm>
        </p:spPr>
        <p:txBody>
          <a:bodyPr anchor="t"/>
          <a:lstStyle>
            <a:lvl1pPr marL="0" indent="0">
              <a:buNone/>
              <a:defRPr sz="1920" cap="all" spc="320" baseline="0">
                <a:solidFill>
                  <a:schemeClr val="tx1"/>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5C6CBB-DABA-4F2E-8574-46747E15EA1A}"/>
              </a:ext>
            </a:extLst>
          </p:cNvPr>
          <p:cNvSpPr>
            <a:spLocks noGrp="1"/>
          </p:cNvSpPr>
          <p:nvPr>
            <p:ph type="dt" sz="half" idx="10"/>
          </p:nvPr>
        </p:nvSpPr>
        <p:spPr/>
        <p:txBody>
          <a:bodyPr/>
          <a:lstStyle/>
          <a:p>
            <a:fld id="{7CF0BCE0-945C-4FDF-95A1-2149B1FF5B83}" type="datetimeFigureOut">
              <a:rPr lang="en-US" smtClean="0"/>
              <a:t>11/2/2022</a:t>
            </a:fld>
            <a:endParaRPr lang="en-US" dirty="0"/>
          </a:p>
        </p:txBody>
      </p:sp>
      <p:sp>
        <p:nvSpPr>
          <p:cNvPr id="5" name="Footer Placeholder 4">
            <a:extLst>
              <a:ext uri="{FF2B5EF4-FFF2-40B4-BE49-F238E27FC236}">
                <a16:creationId xmlns:a16="http://schemas.microsoft.com/office/drawing/2014/main" id="{8FAF86BC-9ECC-439C-BF2E-F0B7EF193B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742552-C4C9-44EE-B7CB-5A652393BA20}"/>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61535510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774299-531D-4CAC-881D-7EB68BC99FCC}"/>
              </a:ext>
            </a:extLst>
          </p:cNvPr>
          <p:cNvGrpSpPr/>
          <p:nvPr/>
        </p:nvGrpSpPr>
        <p:grpSpPr>
          <a:xfrm>
            <a:off x="0" y="-3"/>
            <a:ext cx="13004800" cy="9753604"/>
            <a:chOff x="0" y="-3"/>
            <a:chExt cx="12192000" cy="6858003"/>
          </a:xfrm>
        </p:grpSpPr>
        <p:sp useBgFill="1">
          <p:nvSpPr>
            <p:cNvPr id="9" name="Rectangle 8">
              <a:extLst>
                <a:ext uri="{FF2B5EF4-FFF2-40B4-BE49-F238E27FC236}">
                  <a16:creationId xmlns:a16="http://schemas.microsoft.com/office/drawing/2014/main" id="{A17676CF-DDCC-48C1-AC68-CDA0B9E47FD8}"/>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nvGrpSpPr>
            <p:cNvPr id="10" name="Group 9">
              <a:extLst>
                <a:ext uri="{FF2B5EF4-FFF2-40B4-BE49-F238E27FC236}">
                  <a16:creationId xmlns:a16="http://schemas.microsoft.com/office/drawing/2014/main" id="{E052D363-F6F5-455B-A2F2-A12B30CEE528}"/>
                </a:ext>
              </a:extLst>
            </p:cNvPr>
            <p:cNvGrpSpPr>
              <a:grpSpLocks noChangeAspect="1"/>
            </p:cNvGrpSpPr>
            <p:nvPr/>
          </p:nvGrpSpPr>
          <p:grpSpPr>
            <a:xfrm>
              <a:off x="672000" y="-3"/>
              <a:ext cx="11520000" cy="5760000"/>
              <a:chOff x="5981700" y="-1"/>
              <a:chExt cx="6042660" cy="3021330"/>
            </a:xfrm>
          </p:grpSpPr>
          <p:sp>
            <p:nvSpPr>
              <p:cNvPr id="17" name="Rectangle 16">
                <a:extLst>
                  <a:ext uri="{FF2B5EF4-FFF2-40B4-BE49-F238E27FC236}">
                    <a16:creationId xmlns:a16="http://schemas.microsoft.com/office/drawing/2014/main" id="{D0C396B8-00CA-4AE9-A0A5-B4E2B2A2AC07}"/>
                  </a:ext>
                </a:extLst>
              </p:cNvPr>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8" name="Rectangle 17">
                <a:extLst>
                  <a:ext uri="{FF2B5EF4-FFF2-40B4-BE49-F238E27FC236}">
                    <a16:creationId xmlns:a16="http://schemas.microsoft.com/office/drawing/2014/main" id="{F6660166-3107-4058-A259-59B0527306BD}"/>
                  </a:ext>
                </a:extLst>
              </p:cNvPr>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sp>
          <p:nvSpPr>
            <p:cNvPr id="11" name="Rectangle 10">
              <a:extLst>
                <a:ext uri="{FF2B5EF4-FFF2-40B4-BE49-F238E27FC236}">
                  <a16:creationId xmlns:a16="http://schemas.microsoft.com/office/drawing/2014/main" id="{42BE934E-3063-4D0F-AFDE-68D58D336CBE}"/>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2" name="Oval 11">
              <a:extLst>
                <a:ext uri="{FF2B5EF4-FFF2-40B4-BE49-F238E27FC236}">
                  <a16:creationId xmlns:a16="http://schemas.microsoft.com/office/drawing/2014/main" id="{039660FA-744A-4CB3-9BED-C59793E3BF32}"/>
                </a:ext>
              </a:extLst>
            </p:cNvPr>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nvGrpSpPr>
            <p:cNvPr id="13" name="Group 12">
              <a:extLst>
                <a:ext uri="{FF2B5EF4-FFF2-40B4-BE49-F238E27FC236}">
                  <a16:creationId xmlns:a16="http://schemas.microsoft.com/office/drawing/2014/main" id="{AE313EEC-733B-4019-8A0B-3FA768B8DB7A}"/>
                </a:ext>
              </a:extLst>
            </p:cNvPr>
            <p:cNvGrpSpPr/>
            <p:nvPr/>
          </p:nvGrpSpPr>
          <p:grpSpPr>
            <a:xfrm rot="10800000">
              <a:off x="1" y="2948940"/>
              <a:ext cx="7818118" cy="3909059"/>
              <a:chOff x="0" y="0"/>
              <a:chExt cx="2880000" cy="1440000"/>
            </a:xfrm>
          </p:grpSpPr>
          <p:sp>
            <p:nvSpPr>
              <p:cNvPr id="15" name="Rectangle 14">
                <a:extLst>
                  <a:ext uri="{FF2B5EF4-FFF2-40B4-BE49-F238E27FC236}">
                    <a16:creationId xmlns:a16="http://schemas.microsoft.com/office/drawing/2014/main" id="{421FE91F-780C-4ABD-ADE8-0EFDB7196A10}"/>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6" name="Rectangle 15">
                <a:extLst>
                  <a:ext uri="{FF2B5EF4-FFF2-40B4-BE49-F238E27FC236}">
                    <a16:creationId xmlns:a16="http://schemas.microsoft.com/office/drawing/2014/main" id="{109EA389-EE78-4475-A390-5EDED23C2D68}"/>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sp>
          <p:nvSpPr>
            <p:cNvPr id="14" name="Rectangle 13">
              <a:extLst>
                <a:ext uri="{FF2B5EF4-FFF2-40B4-BE49-F238E27FC236}">
                  <a16:creationId xmlns:a16="http://schemas.microsoft.com/office/drawing/2014/main" id="{5E492A94-8867-4C62-9D40-4023C41E0AF8}"/>
                </a:ext>
              </a:extLst>
            </p:cNvPr>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sp>
        <p:nvSpPr>
          <p:cNvPr id="19" name="Rectangle 18">
            <a:extLst>
              <a:ext uri="{FF2B5EF4-FFF2-40B4-BE49-F238E27FC236}">
                <a16:creationId xmlns:a16="http://schemas.microsoft.com/office/drawing/2014/main" id="{A3DAD7C5-BA12-4557-8BC4-72C69B0D59DD}"/>
              </a:ext>
            </a:extLst>
          </p:cNvPr>
          <p:cNvSpPr/>
          <p:nvPr/>
        </p:nvSpPr>
        <p:spPr>
          <a:xfrm>
            <a:off x="0" y="0"/>
            <a:ext cx="13004800" cy="97536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dirty="0"/>
          </a:p>
        </p:txBody>
      </p:sp>
      <p:sp>
        <p:nvSpPr>
          <p:cNvPr id="2" name="Title 1">
            <a:extLst>
              <a:ext uri="{FF2B5EF4-FFF2-40B4-BE49-F238E27FC236}">
                <a16:creationId xmlns:a16="http://schemas.microsoft.com/office/drawing/2014/main" id="{854412EC-56C0-4009-B2E3-D63F9EECB9D4}"/>
              </a:ext>
            </a:extLst>
          </p:cNvPr>
          <p:cNvSpPr>
            <a:spLocks noGrp="1"/>
          </p:cNvSpPr>
          <p:nvPr>
            <p:ph type="title"/>
          </p:nvPr>
        </p:nvSpPr>
        <p:spPr>
          <a:xfrm>
            <a:off x="576000" y="767999"/>
            <a:ext cx="11829627" cy="172032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B70C84F-F3B7-4BF4-A328-BCF5ADD32944}"/>
              </a:ext>
            </a:extLst>
          </p:cNvPr>
          <p:cNvSpPr>
            <a:spLocks noGrp="1"/>
          </p:cNvSpPr>
          <p:nvPr>
            <p:ph sz="half" idx="1"/>
          </p:nvPr>
        </p:nvSpPr>
        <p:spPr>
          <a:xfrm>
            <a:off x="576000" y="2744320"/>
            <a:ext cx="5799665" cy="623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F919CD5-DBB4-4749-980D-B5B40ECB67B9}"/>
              </a:ext>
            </a:extLst>
          </p:cNvPr>
          <p:cNvSpPr>
            <a:spLocks noGrp="1"/>
          </p:cNvSpPr>
          <p:nvPr>
            <p:ph sz="half" idx="2"/>
          </p:nvPr>
        </p:nvSpPr>
        <p:spPr>
          <a:xfrm>
            <a:off x="6617547" y="2744320"/>
            <a:ext cx="5799665" cy="623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BCFC378-6572-43DF-8344-59DE8122CD12}"/>
              </a:ext>
            </a:extLst>
          </p:cNvPr>
          <p:cNvSpPr>
            <a:spLocks noGrp="1"/>
          </p:cNvSpPr>
          <p:nvPr>
            <p:ph type="dt" sz="half" idx="10"/>
          </p:nvPr>
        </p:nvSpPr>
        <p:spPr/>
        <p:txBody>
          <a:bodyPr/>
          <a:lstStyle/>
          <a:p>
            <a:fld id="{7CF0BCE0-945C-4FDF-95A1-2149B1FF5B83}" type="datetimeFigureOut">
              <a:rPr lang="en-US" smtClean="0"/>
              <a:t>11/2/2022</a:t>
            </a:fld>
            <a:endParaRPr lang="en-US"/>
          </a:p>
        </p:txBody>
      </p:sp>
      <p:sp>
        <p:nvSpPr>
          <p:cNvPr id="6" name="Footer Placeholder 5">
            <a:extLst>
              <a:ext uri="{FF2B5EF4-FFF2-40B4-BE49-F238E27FC236}">
                <a16:creationId xmlns:a16="http://schemas.microsoft.com/office/drawing/2014/main" id="{36967A14-246A-4DDF-865C-68F6E16906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674B6D-E110-478C-94B9-2F8199E586DC}"/>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44565300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130F7E5-A40E-4C9C-8E4F-3935B9182C4A}"/>
              </a:ext>
            </a:extLst>
          </p:cNvPr>
          <p:cNvGrpSpPr/>
          <p:nvPr/>
        </p:nvGrpSpPr>
        <p:grpSpPr>
          <a:xfrm>
            <a:off x="1" y="-2"/>
            <a:ext cx="13004799" cy="9753601"/>
            <a:chOff x="0" y="-2"/>
            <a:chExt cx="12191999" cy="6858001"/>
          </a:xfrm>
        </p:grpSpPr>
        <p:sp>
          <p:nvSpPr>
            <p:cNvPr id="12" name="Rectangle 11">
              <a:extLst>
                <a:ext uri="{FF2B5EF4-FFF2-40B4-BE49-F238E27FC236}">
                  <a16:creationId xmlns:a16="http://schemas.microsoft.com/office/drawing/2014/main" id="{AE67B504-02A7-4203-87D0-07D333D71917}"/>
                </a:ext>
              </a:extLst>
            </p:cNvPr>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nvGrpSpPr>
            <p:cNvPr id="13" name="Group 12">
              <a:extLst>
                <a:ext uri="{FF2B5EF4-FFF2-40B4-BE49-F238E27FC236}">
                  <a16:creationId xmlns:a16="http://schemas.microsoft.com/office/drawing/2014/main" id="{DA1158F3-E1C3-400D-8505-628DB94365CE}"/>
                </a:ext>
              </a:extLst>
            </p:cNvPr>
            <p:cNvGrpSpPr/>
            <p:nvPr/>
          </p:nvGrpSpPr>
          <p:grpSpPr>
            <a:xfrm rot="16200000">
              <a:off x="2295528" y="-2295528"/>
              <a:ext cx="6858000" cy="11449051"/>
              <a:chOff x="0" y="2333625"/>
              <a:chExt cx="9515474" cy="3766109"/>
            </a:xfrm>
          </p:grpSpPr>
          <p:sp>
            <p:nvSpPr>
              <p:cNvPr id="23" name="Rectangle 22">
                <a:extLst>
                  <a:ext uri="{FF2B5EF4-FFF2-40B4-BE49-F238E27FC236}">
                    <a16:creationId xmlns:a16="http://schemas.microsoft.com/office/drawing/2014/main" id="{0AEADDCE-3295-4F24-8700-C93B5457C2B7}"/>
                  </a:ext>
                </a:extLst>
              </p:cNvPr>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4" name="Rectangle 23">
                <a:extLst>
                  <a:ext uri="{FF2B5EF4-FFF2-40B4-BE49-F238E27FC236}">
                    <a16:creationId xmlns:a16="http://schemas.microsoft.com/office/drawing/2014/main" id="{1F95C76A-5429-458C-BC9D-E1053EF7B84F}"/>
                  </a:ext>
                </a:extLst>
              </p:cNvPr>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grpSp>
          <p:nvGrpSpPr>
            <p:cNvPr id="14" name="Group 13">
              <a:extLst>
                <a:ext uri="{FF2B5EF4-FFF2-40B4-BE49-F238E27FC236}">
                  <a16:creationId xmlns:a16="http://schemas.microsoft.com/office/drawing/2014/main" id="{3D0E8A42-259A-43FA-B284-B459D7364097}"/>
                </a:ext>
              </a:extLst>
            </p:cNvPr>
            <p:cNvGrpSpPr>
              <a:grpSpLocks noChangeAspect="1"/>
            </p:cNvGrpSpPr>
            <p:nvPr/>
          </p:nvGrpSpPr>
          <p:grpSpPr>
            <a:xfrm rot="5400000">
              <a:off x="3583369" y="-3583369"/>
              <a:ext cx="4713262" cy="11880000"/>
              <a:chOff x="1" y="0"/>
              <a:chExt cx="8305797" cy="6858000"/>
            </a:xfrm>
          </p:grpSpPr>
          <p:sp>
            <p:nvSpPr>
              <p:cNvPr id="21" name="Rectangle 20">
                <a:extLst>
                  <a:ext uri="{FF2B5EF4-FFF2-40B4-BE49-F238E27FC236}">
                    <a16:creationId xmlns:a16="http://schemas.microsoft.com/office/drawing/2014/main" id="{7900B4F1-619C-4C0E-B749-1843F22C946A}"/>
                  </a:ext>
                </a:extLst>
              </p:cNvPr>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22" name="Rectangle 21">
                <a:extLst>
                  <a:ext uri="{FF2B5EF4-FFF2-40B4-BE49-F238E27FC236}">
                    <a16:creationId xmlns:a16="http://schemas.microsoft.com/office/drawing/2014/main" id="{6E6F70BB-DCCC-4CF0-B5BB-95A965A99947}"/>
                  </a:ext>
                </a:extLst>
              </p:cNvPr>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grpSp>
        <p:grpSp>
          <p:nvGrpSpPr>
            <p:cNvPr id="15" name="Group 14">
              <a:extLst>
                <a:ext uri="{FF2B5EF4-FFF2-40B4-BE49-F238E27FC236}">
                  <a16:creationId xmlns:a16="http://schemas.microsoft.com/office/drawing/2014/main" id="{83E6C50C-C1DA-44E1-B254-3B7228879DCD}"/>
                </a:ext>
              </a:extLst>
            </p:cNvPr>
            <p:cNvGrpSpPr/>
            <p:nvPr/>
          </p:nvGrpSpPr>
          <p:grpSpPr>
            <a:xfrm>
              <a:off x="2676525" y="0"/>
              <a:ext cx="9515473" cy="3766109"/>
              <a:chOff x="2333625" y="2433367"/>
              <a:chExt cx="9897159" cy="3766109"/>
            </a:xfrm>
          </p:grpSpPr>
          <p:sp>
            <p:nvSpPr>
              <p:cNvPr id="19" name="Rectangle 18">
                <a:extLst>
                  <a:ext uri="{FF2B5EF4-FFF2-40B4-BE49-F238E27FC236}">
                    <a16:creationId xmlns:a16="http://schemas.microsoft.com/office/drawing/2014/main" id="{DFC6EEED-A40A-4D1C-BE6B-11DD62770607}"/>
                  </a:ext>
                </a:extLst>
              </p:cNvPr>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0" name="Rectangle 19">
                <a:extLst>
                  <a:ext uri="{FF2B5EF4-FFF2-40B4-BE49-F238E27FC236}">
                    <a16:creationId xmlns:a16="http://schemas.microsoft.com/office/drawing/2014/main" id="{527FF3FB-FDFC-4659-A7D6-ABED74010E82}"/>
                  </a:ext>
                </a:extLst>
              </p:cNvPr>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grpSp>
          <p:nvGrpSpPr>
            <p:cNvPr id="16" name="Group 15">
              <a:extLst>
                <a:ext uri="{FF2B5EF4-FFF2-40B4-BE49-F238E27FC236}">
                  <a16:creationId xmlns:a16="http://schemas.microsoft.com/office/drawing/2014/main" id="{51548ED5-6668-4672-88DC-40E92508ACA2}"/>
                </a:ext>
              </a:extLst>
            </p:cNvPr>
            <p:cNvGrpSpPr/>
            <p:nvPr/>
          </p:nvGrpSpPr>
          <p:grpSpPr>
            <a:xfrm>
              <a:off x="0" y="0"/>
              <a:ext cx="9515473" cy="3766109"/>
              <a:chOff x="0" y="2333625"/>
              <a:chExt cx="9515473" cy="3766109"/>
            </a:xfrm>
          </p:grpSpPr>
          <p:sp>
            <p:nvSpPr>
              <p:cNvPr id="17" name="Rectangle 16">
                <a:extLst>
                  <a:ext uri="{FF2B5EF4-FFF2-40B4-BE49-F238E27FC236}">
                    <a16:creationId xmlns:a16="http://schemas.microsoft.com/office/drawing/2014/main" id="{975AE1B2-E73F-4E6E-AAFB-FB1C02684D32}"/>
                  </a:ext>
                </a:extLst>
              </p:cNvPr>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8" name="Rectangle 17">
                <a:extLst>
                  <a:ext uri="{FF2B5EF4-FFF2-40B4-BE49-F238E27FC236}">
                    <a16:creationId xmlns:a16="http://schemas.microsoft.com/office/drawing/2014/main" id="{D750F2D6-C0E1-4AFE-AB87-083292737609}"/>
                  </a:ext>
                </a:extLst>
              </p:cNvPr>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grpSp>
      <p:sp>
        <p:nvSpPr>
          <p:cNvPr id="25" name="Rectangle 24">
            <a:extLst>
              <a:ext uri="{FF2B5EF4-FFF2-40B4-BE49-F238E27FC236}">
                <a16:creationId xmlns:a16="http://schemas.microsoft.com/office/drawing/2014/main" id="{4ECC0D66-F2BE-4BF4-87F6-CE618B5C8916}"/>
              </a:ext>
            </a:extLst>
          </p:cNvPr>
          <p:cNvSpPr/>
          <p:nvPr/>
        </p:nvSpPr>
        <p:spPr>
          <a:xfrm>
            <a:off x="0" y="0"/>
            <a:ext cx="13004800" cy="97536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dirty="0"/>
          </a:p>
        </p:txBody>
      </p:sp>
      <p:sp>
        <p:nvSpPr>
          <p:cNvPr id="2" name="Title 1">
            <a:extLst>
              <a:ext uri="{FF2B5EF4-FFF2-40B4-BE49-F238E27FC236}">
                <a16:creationId xmlns:a16="http://schemas.microsoft.com/office/drawing/2014/main" id="{9A0BCA11-08C2-4C9A-B0A3-31C9051CDF9E}"/>
              </a:ext>
            </a:extLst>
          </p:cNvPr>
          <p:cNvSpPr>
            <a:spLocks noGrp="1"/>
          </p:cNvSpPr>
          <p:nvPr>
            <p:ph type="title"/>
          </p:nvPr>
        </p:nvSpPr>
        <p:spPr>
          <a:xfrm>
            <a:off x="576000" y="767999"/>
            <a:ext cx="11829625" cy="1721452"/>
          </a:xfrm>
        </p:spPr>
        <p:txBody>
          <a:bodyPr>
            <a:normAutofit/>
          </a:bodyPr>
          <a:lstStyle>
            <a:lvl1pPr>
              <a:defRPr sz="6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662CEB0-C969-40EA-A5E2-8D875E28A6B6}"/>
              </a:ext>
            </a:extLst>
          </p:cNvPr>
          <p:cNvSpPr>
            <a:spLocks noGrp="1"/>
          </p:cNvSpPr>
          <p:nvPr>
            <p:ph type="body" idx="1"/>
          </p:nvPr>
        </p:nvSpPr>
        <p:spPr>
          <a:xfrm>
            <a:off x="576000" y="2744581"/>
            <a:ext cx="5811255" cy="1126629"/>
          </a:xfrm>
        </p:spPr>
        <p:txBody>
          <a:bodyPr anchor="b"/>
          <a:lstStyle>
            <a:lvl1pPr marL="0" indent="0">
              <a:buNone/>
              <a:defRPr sz="1707" b="0"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B40F41A6-112E-4305-A0BA-6E119A77AC10}"/>
              </a:ext>
            </a:extLst>
          </p:cNvPr>
          <p:cNvSpPr>
            <a:spLocks noGrp="1"/>
          </p:cNvSpPr>
          <p:nvPr>
            <p:ph sz="half" idx="2"/>
          </p:nvPr>
        </p:nvSpPr>
        <p:spPr>
          <a:xfrm>
            <a:off x="576000" y="4178268"/>
            <a:ext cx="5799665" cy="4802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AC672C5-31B9-443B-8DEE-5523646891F7}"/>
              </a:ext>
            </a:extLst>
          </p:cNvPr>
          <p:cNvSpPr>
            <a:spLocks noGrp="1"/>
          </p:cNvSpPr>
          <p:nvPr>
            <p:ph type="body" sz="quarter" idx="3"/>
          </p:nvPr>
        </p:nvSpPr>
        <p:spPr>
          <a:xfrm>
            <a:off x="6617546" y="2744579"/>
            <a:ext cx="5799666" cy="1126400"/>
          </a:xfrm>
        </p:spPr>
        <p:txBody>
          <a:bodyPr anchor="b"/>
          <a:lstStyle>
            <a:lvl1pPr marL="0" indent="0">
              <a:buNone/>
              <a:defRPr sz="1707" b="0" i="0"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54D18B9D-8B21-4249-A3AD-8FBE48F0F55B}"/>
              </a:ext>
            </a:extLst>
          </p:cNvPr>
          <p:cNvSpPr>
            <a:spLocks noGrp="1"/>
          </p:cNvSpPr>
          <p:nvPr>
            <p:ph sz="quarter" idx="4"/>
          </p:nvPr>
        </p:nvSpPr>
        <p:spPr>
          <a:xfrm>
            <a:off x="6617547" y="4178268"/>
            <a:ext cx="5799665" cy="4802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05B60881-13B2-4064-84FB-6D071F36C433}"/>
              </a:ext>
            </a:extLst>
          </p:cNvPr>
          <p:cNvSpPr>
            <a:spLocks noGrp="1"/>
          </p:cNvSpPr>
          <p:nvPr>
            <p:ph type="dt" sz="half" idx="10"/>
          </p:nvPr>
        </p:nvSpPr>
        <p:spPr/>
        <p:txBody>
          <a:bodyPr/>
          <a:lstStyle/>
          <a:p>
            <a:fld id="{7CF0BCE0-945C-4FDF-95A1-2149B1FF5B83}" type="datetimeFigureOut">
              <a:rPr lang="en-US" smtClean="0"/>
              <a:t>11/2/2022</a:t>
            </a:fld>
            <a:endParaRPr lang="en-US"/>
          </a:p>
        </p:txBody>
      </p:sp>
      <p:sp>
        <p:nvSpPr>
          <p:cNvPr id="8" name="Footer Placeholder 7">
            <a:extLst>
              <a:ext uri="{FF2B5EF4-FFF2-40B4-BE49-F238E27FC236}">
                <a16:creationId xmlns:a16="http://schemas.microsoft.com/office/drawing/2014/main" id="{249FCE5D-D5EF-485D-97FA-2614FF9642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F204FC-4F66-417C-8E4B-74772ED0570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7828592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3968001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521FD20-B9D4-4FD1-9AAD-F4157555AD62}"/>
              </a:ext>
            </a:extLst>
          </p:cNvPr>
          <p:cNvGrpSpPr/>
          <p:nvPr/>
        </p:nvGrpSpPr>
        <p:grpSpPr>
          <a:xfrm rot="10800000">
            <a:off x="1484800" y="0"/>
            <a:ext cx="11520000" cy="9753600"/>
            <a:chOff x="0" y="0"/>
            <a:chExt cx="10800000" cy="6858000"/>
          </a:xfrm>
        </p:grpSpPr>
        <p:sp>
          <p:nvSpPr>
            <p:cNvPr id="15" name="Rectangle 14">
              <a:extLst>
                <a:ext uri="{FF2B5EF4-FFF2-40B4-BE49-F238E27FC236}">
                  <a16:creationId xmlns:a16="http://schemas.microsoft.com/office/drawing/2014/main" id="{27477A35-8424-45D6-A66E-8ACFA6C405B5}"/>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16" name="Rectangle 15">
              <a:extLst>
                <a:ext uri="{FF2B5EF4-FFF2-40B4-BE49-F238E27FC236}">
                  <a16:creationId xmlns:a16="http://schemas.microsoft.com/office/drawing/2014/main" id="{8BFBA1CE-E9AC-40C0-A7F9-E5671F5FEF9C}"/>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grpSp>
      <p:grpSp>
        <p:nvGrpSpPr>
          <p:cNvPr id="11" name="Group 10">
            <a:extLst>
              <a:ext uri="{FF2B5EF4-FFF2-40B4-BE49-F238E27FC236}">
                <a16:creationId xmlns:a16="http://schemas.microsoft.com/office/drawing/2014/main" id="{D0C2729A-59F8-46A4-9AAA-7665E5966E2D}"/>
              </a:ext>
            </a:extLst>
          </p:cNvPr>
          <p:cNvGrpSpPr>
            <a:grpSpLocks noChangeAspect="1"/>
          </p:cNvGrpSpPr>
          <p:nvPr/>
        </p:nvGrpSpPr>
        <p:grpSpPr>
          <a:xfrm rot="16200000" flipH="1">
            <a:off x="-3048000" y="3048000"/>
            <a:ext cx="9753600" cy="3657600"/>
            <a:chOff x="0" y="0"/>
            <a:chExt cx="2880000" cy="1440000"/>
          </a:xfrm>
        </p:grpSpPr>
        <p:sp>
          <p:nvSpPr>
            <p:cNvPr id="13" name="Rectangle 12">
              <a:extLst>
                <a:ext uri="{FF2B5EF4-FFF2-40B4-BE49-F238E27FC236}">
                  <a16:creationId xmlns:a16="http://schemas.microsoft.com/office/drawing/2014/main" id="{83EBBB96-590D-4704-87AD-A00AE2424DE8}"/>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14" name="Rectangle 13">
              <a:extLst>
                <a:ext uri="{FF2B5EF4-FFF2-40B4-BE49-F238E27FC236}">
                  <a16:creationId xmlns:a16="http://schemas.microsoft.com/office/drawing/2014/main" id="{889BAB7D-5298-40B9-910B-136D0C6A9934}"/>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grpSp>
      <p:sp>
        <p:nvSpPr>
          <p:cNvPr id="12" name="Rectangle 11">
            <a:extLst>
              <a:ext uri="{FF2B5EF4-FFF2-40B4-BE49-F238E27FC236}">
                <a16:creationId xmlns:a16="http://schemas.microsoft.com/office/drawing/2014/main" id="{F323EA00-E168-4864-883B-358A7CDF9153}"/>
              </a:ext>
            </a:extLst>
          </p:cNvPr>
          <p:cNvSpPr>
            <a:spLocks noChangeAspect="1"/>
          </p:cNvSpPr>
          <p:nvPr/>
        </p:nvSpPr>
        <p:spPr>
          <a:xfrm rot="10800000">
            <a:off x="5975773" y="381563"/>
            <a:ext cx="7029027" cy="9372036"/>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18" name="Rectangle 17">
            <a:extLst>
              <a:ext uri="{FF2B5EF4-FFF2-40B4-BE49-F238E27FC236}">
                <a16:creationId xmlns:a16="http://schemas.microsoft.com/office/drawing/2014/main" id="{CA4F2DFA-2F27-43FB-B08C-0787FA44B0D1}"/>
              </a:ext>
            </a:extLst>
          </p:cNvPr>
          <p:cNvSpPr>
            <a:spLocks noChangeAspect="1"/>
          </p:cNvSpPr>
          <p:nvPr/>
        </p:nvSpPr>
        <p:spPr>
          <a:xfrm>
            <a:off x="1" y="1"/>
            <a:ext cx="7029027" cy="9372036"/>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19" name="Rectangle 18">
            <a:extLst>
              <a:ext uri="{FF2B5EF4-FFF2-40B4-BE49-F238E27FC236}">
                <a16:creationId xmlns:a16="http://schemas.microsoft.com/office/drawing/2014/main" id="{7D750354-CD8D-4A3B-A7AC-04622BCB0499}"/>
              </a:ext>
            </a:extLst>
          </p:cNvPr>
          <p:cNvSpPr/>
          <p:nvPr/>
        </p:nvSpPr>
        <p:spPr>
          <a:xfrm>
            <a:off x="0" y="0"/>
            <a:ext cx="13004800" cy="97536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dirty="0"/>
          </a:p>
        </p:txBody>
      </p:sp>
      <p:sp>
        <p:nvSpPr>
          <p:cNvPr id="2" name="Title 1">
            <a:extLst>
              <a:ext uri="{FF2B5EF4-FFF2-40B4-BE49-F238E27FC236}">
                <a16:creationId xmlns:a16="http://schemas.microsoft.com/office/drawing/2014/main" id="{7F3ED3C6-DA43-4D1C-9056-407A4FB1C6AB}"/>
              </a:ext>
            </a:extLst>
          </p:cNvPr>
          <p:cNvSpPr>
            <a:spLocks noGrp="1"/>
          </p:cNvSpPr>
          <p:nvPr>
            <p:ph type="title"/>
          </p:nvPr>
        </p:nvSpPr>
        <p:spPr>
          <a:xfrm>
            <a:off x="587588" y="781192"/>
            <a:ext cx="11829627" cy="8191218"/>
          </a:xfrm>
        </p:spPr>
        <p:txBody>
          <a:bodyPr/>
          <a:lstStyle>
            <a:lvl1pPr>
              <a:defRPr sz="9387"/>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20CEB41-E921-45ED-951A-861E31E01336}"/>
              </a:ext>
            </a:extLst>
          </p:cNvPr>
          <p:cNvSpPr>
            <a:spLocks noGrp="1"/>
          </p:cNvSpPr>
          <p:nvPr>
            <p:ph type="dt" sz="half" idx="10"/>
          </p:nvPr>
        </p:nvSpPr>
        <p:spPr/>
        <p:txBody>
          <a:bodyPr/>
          <a:lstStyle/>
          <a:p>
            <a:fld id="{7CF0BCE0-945C-4FDF-95A1-2149B1FF5B83}" type="datetimeFigureOut">
              <a:rPr lang="en-US" smtClean="0"/>
              <a:t>11/2/2022</a:t>
            </a:fld>
            <a:endParaRPr lang="en-US"/>
          </a:p>
        </p:txBody>
      </p:sp>
      <p:sp>
        <p:nvSpPr>
          <p:cNvPr id="4" name="Footer Placeholder 3">
            <a:extLst>
              <a:ext uri="{FF2B5EF4-FFF2-40B4-BE49-F238E27FC236}">
                <a16:creationId xmlns:a16="http://schemas.microsoft.com/office/drawing/2014/main" id="{8F6B422D-769C-4E63-8763-ABBB885007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38FB6F-2D68-40C0-B628-142011F34A0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73398357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ED88E92-14F3-4B58-9E48-1D79E139A89E}"/>
              </a:ext>
            </a:extLst>
          </p:cNvPr>
          <p:cNvGrpSpPr/>
          <p:nvPr/>
        </p:nvGrpSpPr>
        <p:grpSpPr>
          <a:xfrm>
            <a:off x="1" y="0"/>
            <a:ext cx="13004799" cy="9758720"/>
            <a:chOff x="1" y="0"/>
            <a:chExt cx="12191999" cy="6861600"/>
          </a:xfrm>
        </p:grpSpPr>
        <p:sp>
          <p:nvSpPr>
            <p:cNvPr id="6" name="Rectangle 5">
              <a:extLst>
                <a:ext uri="{FF2B5EF4-FFF2-40B4-BE49-F238E27FC236}">
                  <a16:creationId xmlns:a16="http://schemas.microsoft.com/office/drawing/2014/main" id="{A6466AE7-32B6-4334-AF41-B9387E6726C5}"/>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7" name="Oval 6">
              <a:extLst>
                <a:ext uri="{FF2B5EF4-FFF2-40B4-BE49-F238E27FC236}">
                  <a16:creationId xmlns:a16="http://schemas.microsoft.com/office/drawing/2014/main" id="{659C09F8-90CD-443F-9AA1-D08C56A605BB}"/>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8" name="Oval 7">
              <a:extLst>
                <a:ext uri="{FF2B5EF4-FFF2-40B4-BE49-F238E27FC236}">
                  <a16:creationId xmlns:a16="http://schemas.microsoft.com/office/drawing/2014/main" id="{DC7304AB-BE7D-45AC-A876-4A24543AE5B3}"/>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dirty="0"/>
            </a:p>
          </p:txBody>
        </p:sp>
        <p:grpSp>
          <p:nvGrpSpPr>
            <p:cNvPr id="9" name="Group 8">
              <a:extLst>
                <a:ext uri="{FF2B5EF4-FFF2-40B4-BE49-F238E27FC236}">
                  <a16:creationId xmlns:a16="http://schemas.microsoft.com/office/drawing/2014/main" id="{8E11922B-DDB3-46D7-B1BD-C1CCDB3C42E3}"/>
                </a:ext>
              </a:extLst>
            </p:cNvPr>
            <p:cNvGrpSpPr>
              <a:grpSpLocks noChangeAspect="1"/>
            </p:cNvGrpSpPr>
            <p:nvPr/>
          </p:nvGrpSpPr>
          <p:grpSpPr>
            <a:xfrm>
              <a:off x="690092" y="0"/>
              <a:ext cx="10800000" cy="6858000"/>
              <a:chOff x="2328000" y="0"/>
              <a:chExt cx="2880000" cy="1440000"/>
            </a:xfrm>
          </p:grpSpPr>
          <p:sp>
            <p:nvSpPr>
              <p:cNvPr id="14" name="Rectangle 13">
                <a:extLst>
                  <a:ext uri="{FF2B5EF4-FFF2-40B4-BE49-F238E27FC236}">
                    <a16:creationId xmlns:a16="http://schemas.microsoft.com/office/drawing/2014/main" id="{C580F8F6-E662-4BCD-AC9C-7E5DDBD5A773}"/>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15" name="Rectangle 14">
                <a:extLst>
                  <a:ext uri="{FF2B5EF4-FFF2-40B4-BE49-F238E27FC236}">
                    <a16:creationId xmlns:a16="http://schemas.microsoft.com/office/drawing/2014/main" id="{9A333FE5-ADB0-48EE-A1A6-9AA36DA343A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grpSp>
        <p:grpSp>
          <p:nvGrpSpPr>
            <p:cNvPr id="10" name="Group 9">
              <a:extLst>
                <a:ext uri="{FF2B5EF4-FFF2-40B4-BE49-F238E27FC236}">
                  <a16:creationId xmlns:a16="http://schemas.microsoft.com/office/drawing/2014/main" id="{0B09CD4F-6DF4-48AA-BD35-23E3F2A643F7}"/>
                </a:ext>
              </a:extLst>
            </p:cNvPr>
            <p:cNvGrpSpPr>
              <a:grpSpLocks noChangeAspect="1"/>
            </p:cNvGrpSpPr>
            <p:nvPr/>
          </p:nvGrpSpPr>
          <p:grpSpPr>
            <a:xfrm rot="5400000">
              <a:off x="7048499" y="1714500"/>
              <a:ext cx="6858000" cy="3429000"/>
              <a:chOff x="0" y="0"/>
              <a:chExt cx="2880000" cy="1440000"/>
            </a:xfrm>
          </p:grpSpPr>
          <p:sp>
            <p:nvSpPr>
              <p:cNvPr id="12" name="Rectangle 11">
                <a:extLst>
                  <a:ext uri="{FF2B5EF4-FFF2-40B4-BE49-F238E27FC236}">
                    <a16:creationId xmlns:a16="http://schemas.microsoft.com/office/drawing/2014/main" id="{02223219-ACCC-42F2-A1B4-E3C8C8AB12A4}"/>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13" name="Rectangle 12">
                <a:extLst>
                  <a:ext uri="{FF2B5EF4-FFF2-40B4-BE49-F238E27FC236}">
                    <a16:creationId xmlns:a16="http://schemas.microsoft.com/office/drawing/2014/main" id="{1510B0E9-9BA0-4357-9E04-554C19BAAC89}"/>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grpSp>
        <p:sp>
          <p:nvSpPr>
            <p:cNvPr id="11" name="Rectangle 10">
              <a:extLst>
                <a:ext uri="{FF2B5EF4-FFF2-40B4-BE49-F238E27FC236}">
                  <a16:creationId xmlns:a16="http://schemas.microsoft.com/office/drawing/2014/main" id="{DF06DA80-525A-4C9E-A441-50630AA772A4}"/>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grpSp>
      <p:sp>
        <p:nvSpPr>
          <p:cNvPr id="16" name="Rectangle 15">
            <a:extLst>
              <a:ext uri="{FF2B5EF4-FFF2-40B4-BE49-F238E27FC236}">
                <a16:creationId xmlns:a16="http://schemas.microsoft.com/office/drawing/2014/main" id="{E841E027-8E53-4FEB-8605-2124D85731CA}"/>
              </a:ext>
            </a:extLst>
          </p:cNvPr>
          <p:cNvSpPr/>
          <p:nvPr/>
        </p:nvSpPr>
        <p:spPr>
          <a:xfrm>
            <a:off x="0" y="0"/>
            <a:ext cx="13004800" cy="97536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dirty="0"/>
          </a:p>
        </p:txBody>
      </p:sp>
      <p:sp>
        <p:nvSpPr>
          <p:cNvPr id="2" name="Date Placeholder 1">
            <a:extLst>
              <a:ext uri="{FF2B5EF4-FFF2-40B4-BE49-F238E27FC236}">
                <a16:creationId xmlns:a16="http://schemas.microsoft.com/office/drawing/2014/main" id="{7DD871A2-AE80-4408-AA95-DC60D132E9E3}"/>
              </a:ext>
            </a:extLst>
          </p:cNvPr>
          <p:cNvSpPr>
            <a:spLocks noGrp="1"/>
          </p:cNvSpPr>
          <p:nvPr>
            <p:ph type="dt" sz="half" idx="10"/>
          </p:nvPr>
        </p:nvSpPr>
        <p:spPr/>
        <p:txBody>
          <a:bodyPr/>
          <a:lstStyle/>
          <a:p>
            <a:fld id="{7CF0BCE0-945C-4FDF-95A1-2149B1FF5B83}" type="datetimeFigureOut">
              <a:rPr lang="en-US" smtClean="0"/>
              <a:t>11/2/2022</a:t>
            </a:fld>
            <a:endParaRPr lang="en-US"/>
          </a:p>
        </p:txBody>
      </p:sp>
      <p:sp>
        <p:nvSpPr>
          <p:cNvPr id="3" name="Footer Placeholder 2">
            <a:extLst>
              <a:ext uri="{FF2B5EF4-FFF2-40B4-BE49-F238E27FC236}">
                <a16:creationId xmlns:a16="http://schemas.microsoft.com/office/drawing/2014/main" id="{DDD122A1-7B97-4979-B319-1CE0A4A497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209A76-7DCD-477A-A6BA-EEA63FF94082}"/>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91238736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D5C0F5C-A529-490C-8941-78F10C6A00D3}"/>
              </a:ext>
            </a:extLst>
          </p:cNvPr>
          <p:cNvGrpSpPr/>
          <p:nvPr/>
        </p:nvGrpSpPr>
        <p:grpSpPr>
          <a:xfrm flipH="1">
            <a:off x="1" y="1"/>
            <a:ext cx="13004799" cy="9753601"/>
            <a:chOff x="0" y="-2"/>
            <a:chExt cx="12191999" cy="6858001"/>
          </a:xfrm>
        </p:grpSpPr>
        <p:sp>
          <p:nvSpPr>
            <p:cNvPr id="9" name="Rectangle 8">
              <a:extLst>
                <a:ext uri="{FF2B5EF4-FFF2-40B4-BE49-F238E27FC236}">
                  <a16:creationId xmlns:a16="http://schemas.microsoft.com/office/drawing/2014/main" id="{14A8D739-B942-4545-9459-A6CAF0444D1F}"/>
                </a:ext>
              </a:extLst>
            </p:cNvPr>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nvGrpSpPr>
            <p:cNvPr id="10" name="Group 9">
              <a:extLst>
                <a:ext uri="{FF2B5EF4-FFF2-40B4-BE49-F238E27FC236}">
                  <a16:creationId xmlns:a16="http://schemas.microsoft.com/office/drawing/2014/main" id="{4BB38CCA-110B-4404-9363-BFFA76C096D2}"/>
                </a:ext>
              </a:extLst>
            </p:cNvPr>
            <p:cNvGrpSpPr/>
            <p:nvPr/>
          </p:nvGrpSpPr>
          <p:grpSpPr>
            <a:xfrm rot="16200000">
              <a:off x="2295528" y="-2295528"/>
              <a:ext cx="6858000" cy="11449051"/>
              <a:chOff x="0" y="2333625"/>
              <a:chExt cx="9515474" cy="3766109"/>
            </a:xfrm>
          </p:grpSpPr>
          <p:sp>
            <p:nvSpPr>
              <p:cNvPr id="20" name="Rectangle 19">
                <a:extLst>
                  <a:ext uri="{FF2B5EF4-FFF2-40B4-BE49-F238E27FC236}">
                    <a16:creationId xmlns:a16="http://schemas.microsoft.com/office/drawing/2014/main" id="{B223FE99-C58F-4A56-8F8E-2942FF74E4BD}"/>
                  </a:ext>
                </a:extLst>
              </p:cNvPr>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1" name="Rectangle 20">
                <a:extLst>
                  <a:ext uri="{FF2B5EF4-FFF2-40B4-BE49-F238E27FC236}">
                    <a16:creationId xmlns:a16="http://schemas.microsoft.com/office/drawing/2014/main" id="{DBBD4511-8AB6-4BD3-8410-7FB3EC8D42B2}"/>
                  </a:ext>
                </a:extLst>
              </p:cNvPr>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grpSp>
          <p:nvGrpSpPr>
            <p:cNvPr id="11" name="Group 10">
              <a:extLst>
                <a:ext uri="{FF2B5EF4-FFF2-40B4-BE49-F238E27FC236}">
                  <a16:creationId xmlns:a16="http://schemas.microsoft.com/office/drawing/2014/main" id="{6A8CA067-2248-4BD3-B56E-2C014AEB2273}"/>
                </a:ext>
              </a:extLst>
            </p:cNvPr>
            <p:cNvGrpSpPr>
              <a:grpSpLocks noChangeAspect="1"/>
            </p:cNvGrpSpPr>
            <p:nvPr/>
          </p:nvGrpSpPr>
          <p:grpSpPr>
            <a:xfrm rot="5400000">
              <a:off x="3583369" y="-3583369"/>
              <a:ext cx="4713262" cy="11880000"/>
              <a:chOff x="1" y="0"/>
              <a:chExt cx="8305797" cy="6858000"/>
            </a:xfrm>
          </p:grpSpPr>
          <p:sp>
            <p:nvSpPr>
              <p:cNvPr id="18" name="Rectangle 17">
                <a:extLst>
                  <a:ext uri="{FF2B5EF4-FFF2-40B4-BE49-F238E27FC236}">
                    <a16:creationId xmlns:a16="http://schemas.microsoft.com/office/drawing/2014/main" id="{8C017B9B-2727-4255-8F80-9D4C2A5AE297}"/>
                  </a:ext>
                </a:extLst>
              </p:cNvPr>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19" name="Rectangle 18">
                <a:extLst>
                  <a:ext uri="{FF2B5EF4-FFF2-40B4-BE49-F238E27FC236}">
                    <a16:creationId xmlns:a16="http://schemas.microsoft.com/office/drawing/2014/main" id="{693C5F16-BC47-4707-B6B7-DC5262ACDC51}"/>
                  </a:ext>
                </a:extLst>
              </p:cNvPr>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grpSp>
        <p:grpSp>
          <p:nvGrpSpPr>
            <p:cNvPr id="12" name="Group 11">
              <a:extLst>
                <a:ext uri="{FF2B5EF4-FFF2-40B4-BE49-F238E27FC236}">
                  <a16:creationId xmlns:a16="http://schemas.microsoft.com/office/drawing/2014/main" id="{2E88FE13-0734-4BB3-B4D1-7C53A194DA84}"/>
                </a:ext>
              </a:extLst>
            </p:cNvPr>
            <p:cNvGrpSpPr/>
            <p:nvPr/>
          </p:nvGrpSpPr>
          <p:grpSpPr>
            <a:xfrm>
              <a:off x="2676525" y="0"/>
              <a:ext cx="9515473" cy="3766109"/>
              <a:chOff x="2333625" y="2433367"/>
              <a:chExt cx="9897159" cy="3766109"/>
            </a:xfrm>
          </p:grpSpPr>
          <p:sp>
            <p:nvSpPr>
              <p:cNvPr id="16" name="Rectangle 15">
                <a:extLst>
                  <a:ext uri="{FF2B5EF4-FFF2-40B4-BE49-F238E27FC236}">
                    <a16:creationId xmlns:a16="http://schemas.microsoft.com/office/drawing/2014/main" id="{5C9B7EF7-1EDF-4AC7-8E40-C2801783AC85}"/>
                  </a:ext>
                </a:extLst>
              </p:cNvPr>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7" name="Rectangle 16">
                <a:extLst>
                  <a:ext uri="{FF2B5EF4-FFF2-40B4-BE49-F238E27FC236}">
                    <a16:creationId xmlns:a16="http://schemas.microsoft.com/office/drawing/2014/main" id="{925CA0A0-9A3F-498E-983D-B3285EF5AD9A}"/>
                  </a:ext>
                </a:extLst>
              </p:cNvPr>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grpSp>
          <p:nvGrpSpPr>
            <p:cNvPr id="13" name="Group 12">
              <a:extLst>
                <a:ext uri="{FF2B5EF4-FFF2-40B4-BE49-F238E27FC236}">
                  <a16:creationId xmlns:a16="http://schemas.microsoft.com/office/drawing/2014/main" id="{A5171814-E4F0-44B5-BC3F-588512210991}"/>
                </a:ext>
              </a:extLst>
            </p:cNvPr>
            <p:cNvGrpSpPr/>
            <p:nvPr/>
          </p:nvGrpSpPr>
          <p:grpSpPr>
            <a:xfrm>
              <a:off x="0" y="0"/>
              <a:ext cx="9515473" cy="3766109"/>
              <a:chOff x="0" y="2333625"/>
              <a:chExt cx="9515473" cy="3766109"/>
            </a:xfrm>
          </p:grpSpPr>
          <p:sp>
            <p:nvSpPr>
              <p:cNvPr id="14" name="Rectangle 13">
                <a:extLst>
                  <a:ext uri="{FF2B5EF4-FFF2-40B4-BE49-F238E27FC236}">
                    <a16:creationId xmlns:a16="http://schemas.microsoft.com/office/drawing/2014/main" id="{8E666ACD-EB1C-4732-971B-C3B26061DB82}"/>
                  </a:ext>
                </a:extLst>
              </p:cNvPr>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5" name="Rectangle 14">
                <a:extLst>
                  <a:ext uri="{FF2B5EF4-FFF2-40B4-BE49-F238E27FC236}">
                    <a16:creationId xmlns:a16="http://schemas.microsoft.com/office/drawing/2014/main" id="{2A4E213B-7F96-44C1-90B3-B72E9387BF73}"/>
                  </a:ext>
                </a:extLst>
              </p:cNvPr>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grpSp>
      <p:sp>
        <p:nvSpPr>
          <p:cNvPr id="22" name="Rectangle 21">
            <a:extLst>
              <a:ext uri="{FF2B5EF4-FFF2-40B4-BE49-F238E27FC236}">
                <a16:creationId xmlns:a16="http://schemas.microsoft.com/office/drawing/2014/main" id="{BFE392AA-35E5-40E5-9309-284A0C541061}"/>
              </a:ext>
            </a:extLst>
          </p:cNvPr>
          <p:cNvSpPr/>
          <p:nvPr/>
        </p:nvSpPr>
        <p:spPr>
          <a:xfrm>
            <a:off x="0" y="0"/>
            <a:ext cx="13004800" cy="97536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dirty="0"/>
          </a:p>
        </p:txBody>
      </p:sp>
      <p:sp>
        <p:nvSpPr>
          <p:cNvPr id="2" name="Title 1">
            <a:extLst>
              <a:ext uri="{FF2B5EF4-FFF2-40B4-BE49-F238E27FC236}">
                <a16:creationId xmlns:a16="http://schemas.microsoft.com/office/drawing/2014/main" id="{71A8188C-9713-46E1-AA5C-C84FE515F3A2}"/>
              </a:ext>
            </a:extLst>
          </p:cNvPr>
          <p:cNvSpPr>
            <a:spLocks noGrp="1"/>
          </p:cNvSpPr>
          <p:nvPr>
            <p:ph type="title"/>
          </p:nvPr>
        </p:nvSpPr>
        <p:spPr>
          <a:xfrm>
            <a:off x="575999" y="768000"/>
            <a:ext cx="4812187" cy="3942079"/>
          </a:xfrm>
        </p:spPr>
        <p:txBody>
          <a:bodyPr anchor="t"/>
          <a:lstStyle>
            <a:lvl1pPr>
              <a:defRPr sz="6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E192CC-893A-4A84-A7E9-F389D83F0B16}"/>
              </a:ext>
            </a:extLst>
          </p:cNvPr>
          <p:cNvSpPr>
            <a:spLocks noGrp="1"/>
          </p:cNvSpPr>
          <p:nvPr>
            <p:ph idx="1"/>
          </p:nvPr>
        </p:nvSpPr>
        <p:spPr>
          <a:xfrm>
            <a:off x="5581227" y="768000"/>
            <a:ext cx="6835985" cy="8191218"/>
          </a:xfrm>
        </p:spPr>
        <p:txBody>
          <a:bodyPr/>
          <a:lstStyle>
            <a:lvl1pPr>
              <a:defRPr sz="3413"/>
            </a:lvl1pPr>
            <a:lvl2pPr>
              <a:defRPr sz="2560"/>
            </a:lvl2pPr>
            <a:lvl3pPr>
              <a:defRPr sz="1920"/>
            </a:lvl3pPr>
            <a:lvl4pPr>
              <a:defRPr sz="1920"/>
            </a:lvl4pPr>
            <a:lvl5pPr>
              <a:defRPr sz="192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6CC7765-7D44-43DD-A1DF-419D3E1C625F}"/>
              </a:ext>
            </a:extLst>
          </p:cNvPr>
          <p:cNvSpPr>
            <a:spLocks noGrp="1"/>
          </p:cNvSpPr>
          <p:nvPr>
            <p:ph type="body" sz="half" idx="2"/>
          </p:nvPr>
        </p:nvSpPr>
        <p:spPr>
          <a:xfrm>
            <a:off x="576000" y="5030330"/>
            <a:ext cx="4812188" cy="3942080"/>
          </a:xfrm>
        </p:spPr>
        <p:txBody>
          <a:bodyPr/>
          <a:lstStyle>
            <a:lvl1pPr marL="0" indent="0">
              <a:buNone/>
              <a:defRPr sz="1707" cap="all" spc="320" baseline="0"/>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C6D36875-AFB0-4905-8C9E-A72B4F59775E}"/>
              </a:ext>
            </a:extLst>
          </p:cNvPr>
          <p:cNvSpPr>
            <a:spLocks noGrp="1"/>
          </p:cNvSpPr>
          <p:nvPr>
            <p:ph type="dt" sz="half" idx="10"/>
          </p:nvPr>
        </p:nvSpPr>
        <p:spPr/>
        <p:txBody>
          <a:bodyPr/>
          <a:lstStyle/>
          <a:p>
            <a:fld id="{7CF0BCE0-945C-4FDF-95A1-2149B1FF5B83}" type="datetimeFigureOut">
              <a:rPr lang="en-US" smtClean="0"/>
              <a:t>11/2/2022</a:t>
            </a:fld>
            <a:endParaRPr lang="en-US"/>
          </a:p>
        </p:txBody>
      </p:sp>
      <p:sp>
        <p:nvSpPr>
          <p:cNvPr id="6" name="Footer Placeholder 5">
            <a:extLst>
              <a:ext uri="{FF2B5EF4-FFF2-40B4-BE49-F238E27FC236}">
                <a16:creationId xmlns:a16="http://schemas.microsoft.com/office/drawing/2014/main" id="{25437ABF-7E70-4E45-A67B-C503BF182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8016CA-2983-47BF-BA09-2130A40C8763}"/>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10269319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97E00A2-2906-4C97-9D1F-C789D3ADD373}"/>
              </a:ext>
            </a:extLst>
          </p:cNvPr>
          <p:cNvGrpSpPr/>
          <p:nvPr/>
        </p:nvGrpSpPr>
        <p:grpSpPr>
          <a:xfrm rot="10800000">
            <a:off x="1484800" y="0"/>
            <a:ext cx="11520000" cy="9753600"/>
            <a:chOff x="0" y="0"/>
            <a:chExt cx="10800000" cy="6858000"/>
          </a:xfrm>
        </p:grpSpPr>
        <p:sp>
          <p:nvSpPr>
            <p:cNvPr id="9" name="Rectangle 8">
              <a:extLst>
                <a:ext uri="{FF2B5EF4-FFF2-40B4-BE49-F238E27FC236}">
                  <a16:creationId xmlns:a16="http://schemas.microsoft.com/office/drawing/2014/main" id="{59CE8EF9-87D6-47FD-B7D3-2D48D8E48AC3}"/>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10" name="Rectangle 9">
              <a:extLst>
                <a:ext uri="{FF2B5EF4-FFF2-40B4-BE49-F238E27FC236}">
                  <a16:creationId xmlns:a16="http://schemas.microsoft.com/office/drawing/2014/main" id="{6784998E-9D37-4D0D-889A-C67531E5295C}"/>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grpSp>
      <p:grpSp>
        <p:nvGrpSpPr>
          <p:cNvPr id="11" name="Group 10">
            <a:extLst>
              <a:ext uri="{FF2B5EF4-FFF2-40B4-BE49-F238E27FC236}">
                <a16:creationId xmlns:a16="http://schemas.microsoft.com/office/drawing/2014/main" id="{8B575B0B-C502-438E-967C-64D268031426}"/>
              </a:ext>
            </a:extLst>
          </p:cNvPr>
          <p:cNvGrpSpPr>
            <a:grpSpLocks noChangeAspect="1"/>
          </p:cNvGrpSpPr>
          <p:nvPr/>
        </p:nvGrpSpPr>
        <p:grpSpPr>
          <a:xfrm rot="16200000" flipH="1">
            <a:off x="-3048000" y="3048000"/>
            <a:ext cx="9753600" cy="3657600"/>
            <a:chOff x="0" y="0"/>
            <a:chExt cx="2880000" cy="1440000"/>
          </a:xfrm>
        </p:grpSpPr>
        <p:sp>
          <p:nvSpPr>
            <p:cNvPr id="12" name="Rectangle 11">
              <a:extLst>
                <a:ext uri="{FF2B5EF4-FFF2-40B4-BE49-F238E27FC236}">
                  <a16:creationId xmlns:a16="http://schemas.microsoft.com/office/drawing/2014/main" id="{4FC29931-00EB-4F74-BE4C-172A4C282A26}"/>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13" name="Rectangle 12">
              <a:extLst>
                <a:ext uri="{FF2B5EF4-FFF2-40B4-BE49-F238E27FC236}">
                  <a16:creationId xmlns:a16="http://schemas.microsoft.com/office/drawing/2014/main" id="{989B4C87-FDD3-406D-BE06-3ABF69905E03}"/>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grpSp>
      <p:sp>
        <p:nvSpPr>
          <p:cNvPr id="14" name="Rectangle 13">
            <a:extLst>
              <a:ext uri="{FF2B5EF4-FFF2-40B4-BE49-F238E27FC236}">
                <a16:creationId xmlns:a16="http://schemas.microsoft.com/office/drawing/2014/main" id="{FD817A89-A0E1-4190-90AE-0571E6CE8FC6}"/>
              </a:ext>
            </a:extLst>
          </p:cNvPr>
          <p:cNvSpPr>
            <a:spLocks noChangeAspect="1"/>
          </p:cNvSpPr>
          <p:nvPr/>
        </p:nvSpPr>
        <p:spPr>
          <a:xfrm rot="10800000">
            <a:off x="5975773" y="381563"/>
            <a:ext cx="7029027" cy="9372036"/>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15" name="Rectangle 14">
            <a:extLst>
              <a:ext uri="{FF2B5EF4-FFF2-40B4-BE49-F238E27FC236}">
                <a16:creationId xmlns:a16="http://schemas.microsoft.com/office/drawing/2014/main" id="{4FD20388-C666-4992-920D-5F034214950C}"/>
              </a:ext>
            </a:extLst>
          </p:cNvPr>
          <p:cNvSpPr>
            <a:spLocks noChangeAspect="1"/>
          </p:cNvSpPr>
          <p:nvPr/>
        </p:nvSpPr>
        <p:spPr>
          <a:xfrm>
            <a:off x="1" y="1"/>
            <a:ext cx="7029027" cy="9372036"/>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16" name="Rectangle 15">
            <a:extLst>
              <a:ext uri="{FF2B5EF4-FFF2-40B4-BE49-F238E27FC236}">
                <a16:creationId xmlns:a16="http://schemas.microsoft.com/office/drawing/2014/main" id="{FCAB0CC3-A07E-43B8-9B34-0A67C1806DE1}"/>
              </a:ext>
            </a:extLst>
          </p:cNvPr>
          <p:cNvSpPr/>
          <p:nvPr/>
        </p:nvSpPr>
        <p:spPr>
          <a:xfrm>
            <a:off x="0" y="0"/>
            <a:ext cx="13004800" cy="97536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dirty="0"/>
          </a:p>
        </p:txBody>
      </p:sp>
      <p:sp>
        <p:nvSpPr>
          <p:cNvPr id="2" name="Title 1">
            <a:extLst>
              <a:ext uri="{FF2B5EF4-FFF2-40B4-BE49-F238E27FC236}">
                <a16:creationId xmlns:a16="http://schemas.microsoft.com/office/drawing/2014/main" id="{F91800A6-9706-4B81-B957-C950A5F77490}"/>
              </a:ext>
            </a:extLst>
          </p:cNvPr>
          <p:cNvSpPr>
            <a:spLocks noGrp="1"/>
          </p:cNvSpPr>
          <p:nvPr>
            <p:ph type="title"/>
          </p:nvPr>
        </p:nvSpPr>
        <p:spPr>
          <a:xfrm>
            <a:off x="575999" y="768000"/>
            <a:ext cx="4812187" cy="3942079"/>
          </a:xfrm>
        </p:spPr>
        <p:txBody>
          <a:bodyPr anchor="t"/>
          <a:lstStyle>
            <a:lvl1pPr>
              <a:defRPr sz="6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CA17652B-AA0D-4574-AF1D-7F7442D84B0B}"/>
              </a:ext>
            </a:extLst>
          </p:cNvPr>
          <p:cNvSpPr>
            <a:spLocks noGrp="1"/>
          </p:cNvSpPr>
          <p:nvPr>
            <p:ph type="pic" idx="1"/>
          </p:nvPr>
        </p:nvSpPr>
        <p:spPr>
          <a:xfrm>
            <a:off x="5581227" y="781191"/>
            <a:ext cx="6835985" cy="819121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CA19547-D24B-4BD1-8C26-318450B171B3}"/>
              </a:ext>
            </a:extLst>
          </p:cNvPr>
          <p:cNvSpPr>
            <a:spLocks noGrp="1"/>
          </p:cNvSpPr>
          <p:nvPr>
            <p:ph type="body" sz="half" idx="2"/>
          </p:nvPr>
        </p:nvSpPr>
        <p:spPr>
          <a:xfrm>
            <a:off x="575999" y="5030329"/>
            <a:ext cx="4812187" cy="3942079"/>
          </a:xfrm>
        </p:spPr>
        <p:txBody>
          <a:bodyPr/>
          <a:lstStyle>
            <a:lvl1pPr marL="0" indent="0">
              <a:buNone/>
              <a:defRPr sz="1707" cap="all" spc="320" baseline="0"/>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FC3A22E6-7E01-4547-8555-B2C197543921}"/>
              </a:ext>
            </a:extLst>
          </p:cNvPr>
          <p:cNvSpPr>
            <a:spLocks noGrp="1"/>
          </p:cNvSpPr>
          <p:nvPr>
            <p:ph type="dt" sz="half" idx="10"/>
          </p:nvPr>
        </p:nvSpPr>
        <p:spPr/>
        <p:txBody>
          <a:bodyPr/>
          <a:lstStyle/>
          <a:p>
            <a:fld id="{7CF0BCE0-945C-4FDF-95A1-2149B1FF5B83}" type="datetimeFigureOut">
              <a:rPr lang="en-US" smtClean="0"/>
              <a:t>11/2/2022</a:t>
            </a:fld>
            <a:endParaRPr lang="en-US"/>
          </a:p>
        </p:txBody>
      </p:sp>
      <p:sp>
        <p:nvSpPr>
          <p:cNvPr id="6" name="Footer Placeholder 5">
            <a:extLst>
              <a:ext uri="{FF2B5EF4-FFF2-40B4-BE49-F238E27FC236}">
                <a16:creationId xmlns:a16="http://schemas.microsoft.com/office/drawing/2014/main" id="{A90F6BEC-98F3-43FE-BA9B-B046D8917F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2FAF54-57F0-46F9-A1BA-B554E14017DF}"/>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91025811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C461672-F18A-4768-9850-0531FD3720BA}"/>
              </a:ext>
            </a:extLst>
          </p:cNvPr>
          <p:cNvGrpSpPr/>
          <p:nvPr/>
        </p:nvGrpSpPr>
        <p:grpSpPr>
          <a:xfrm rot="10800000">
            <a:off x="6316617" y="4090937"/>
            <a:ext cx="6688182" cy="5662662"/>
            <a:chOff x="0" y="0"/>
            <a:chExt cx="10800000" cy="6858000"/>
          </a:xfrm>
        </p:grpSpPr>
        <p:sp>
          <p:nvSpPr>
            <p:cNvPr id="8" name="Rectangle 7">
              <a:extLst>
                <a:ext uri="{FF2B5EF4-FFF2-40B4-BE49-F238E27FC236}">
                  <a16:creationId xmlns:a16="http://schemas.microsoft.com/office/drawing/2014/main" id="{9FA73898-D78C-45F9-AFC1-2AB16F6725C2}"/>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9" name="Rectangle 8">
              <a:extLst>
                <a:ext uri="{FF2B5EF4-FFF2-40B4-BE49-F238E27FC236}">
                  <a16:creationId xmlns:a16="http://schemas.microsoft.com/office/drawing/2014/main" id="{4FC423E3-700B-43D6-A2CB-F3C871632C20}"/>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grpSp>
      <p:grpSp>
        <p:nvGrpSpPr>
          <p:cNvPr id="10" name="Group 9">
            <a:extLst>
              <a:ext uri="{FF2B5EF4-FFF2-40B4-BE49-F238E27FC236}">
                <a16:creationId xmlns:a16="http://schemas.microsoft.com/office/drawing/2014/main" id="{82F05B2A-1EC7-4131-B899-C7ECB9A502EB}"/>
              </a:ext>
            </a:extLst>
          </p:cNvPr>
          <p:cNvGrpSpPr>
            <a:grpSpLocks noChangeAspect="1"/>
          </p:cNvGrpSpPr>
          <p:nvPr/>
        </p:nvGrpSpPr>
        <p:grpSpPr>
          <a:xfrm flipH="1">
            <a:off x="0" y="-1"/>
            <a:ext cx="9985828" cy="6657219"/>
            <a:chOff x="0" y="0"/>
            <a:chExt cx="2880000" cy="1440000"/>
          </a:xfrm>
        </p:grpSpPr>
        <p:sp>
          <p:nvSpPr>
            <p:cNvPr id="11" name="Rectangle 10">
              <a:extLst>
                <a:ext uri="{FF2B5EF4-FFF2-40B4-BE49-F238E27FC236}">
                  <a16:creationId xmlns:a16="http://schemas.microsoft.com/office/drawing/2014/main" id="{97711D4C-4FFE-4151-B53D-60890F0F5827}"/>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12" name="Rectangle 11">
              <a:extLst>
                <a:ext uri="{FF2B5EF4-FFF2-40B4-BE49-F238E27FC236}">
                  <a16:creationId xmlns:a16="http://schemas.microsoft.com/office/drawing/2014/main" id="{F69D6393-413D-4151-BC2C-43161BE4A799}"/>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grpSp>
      <p:sp>
        <p:nvSpPr>
          <p:cNvPr id="13" name="Rectangle 12">
            <a:extLst>
              <a:ext uri="{FF2B5EF4-FFF2-40B4-BE49-F238E27FC236}">
                <a16:creationId xmlns:a16="http://schemas.microsoft.com/office/drawing/2014/main" id="{A96370B9-6459-4B05-9A8B-A9E7FA8966CD}"/>
              </a:ext>
            </a:extLst>
          </p:cNvPr>
          <p:cNvSpPr>
            <a:spLocks noChangeAspect="1"/>
          </p:cNvSpPr>
          <p:nvPr/>
        </p:nvSpPr>
        <p:spPr>
          <a:xfrm rot="10800000">
            <a:off x="8992847" y="4404329"/>
            <a:ext cx="4011952" cy="5349269"/>
          </a:xfrm>
          <a:prstGeom prst="rect">
            <a:avLst/>
          </a:prstGeom>
          <a:gradFill flip="none" rotWithShape="1">
            <a:gsLst>
              <a:gs pos="0">
                <a:schemeClr val="accent1">
                  <a:alpha val="4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14" name="Rectangle 13">
            <a:extLst>
              <a:ext uri="{FF2B5EF4-FFF2-40B4-BE49-F238E27FC236}">
                <a16:creationId xmlns:a16="http://schemas.microsoft.com/office/drawing/2014/main" id="{DA3AC0C6-74C3-4E55-AA42-A9F1A4B1B210}"/>
              </a:ext>
            </a:extLst>
          </p:cNvPr>
          <p:cNvSpPr>
            <a:spLocks noChangeAspect="1"/>
          </p:cNvSpPr>
          <p:nvPr/>
        </p:nvSpPr>
        <p:spPr>
          <a:xfrm>
            <a:off x="1" y="1"/>
            <a:ext cx="7029027" cy="9372036"/>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15" name="Rectangle 14">
            <a:extLst>
              <a:ext uri="{FF2B5EF4-FFF2-40B4-BE49-F238E27FC236}">
                <a16:creationId xmlns:a16="http://schemas.microsoft.com/office/drawing/2014/main" id="{132C27A4-86D3-4C83-8022-E37A8672A993}"/>
              </a:ext>
            </a:extLst>
          </p:cNvPr>
          <p:cNvSpPr/>
          <p:nvPr/>
        </p:nvSpPr>
        <p:spPr>
          <a:xfrm>
            <a:off x="0" y="0"/>
            <a:ext cx="13004800" cy="97536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dirty="0"/>
          </a:p>
        </p:txBody>
      </p:sp>
      <p:sp>
        <p:nvSpPr>
          <p:cNvPr id="2" name="Title 1">
            <a:extLst>
              <a:ext uri="{FF2B5EF4-FFF2-40B4-BE49-F238E27FC236}">
                <a16:creationId xmlns:a16="http://schemas.microsoft.com/office/drawing/2014/main" id="{88F1FF59-E1BE-4475-953B-5BF6FBC10C57}"/>
              </a:ext>
            </a:extLst>
          </p:cNvPr>
          <p:cNvSpPr>
            <a:spLocks noGrp="1"/>
          </p:cNvSpPr>
          <p:nvPr>
            <p:ph type="title"/>
          </p:nvPr>
        </p:nvSpPr>
        <p:spPr>
          <a:xfrm>
            <a:off x="576000" y="768000"/>
            <a:ext cx="11829625" cy="2560319"/>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8F1F045-44C5-4165-A640-4E4D33A59580}"/>
              </a:ext>
            </a:extLst>
          </p:cNvPr>
          <p:cNvSpPr>
            <a:spLocks noGrp="1"/>
          </p:cNvSpPr>
          <p:nvPr>
            <p:ph type="body" orient="vert" idx="1"/>
          </p:nvPr>
        </p:nvSpPr>
        <p:spPr>
          <a:xfrm>
            <a:off x="576000" y="3596640"/>
            <a:ext cx="11829628" cy="537576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517047A-D05B-44E9-A240-BDB881C4296A}"/>
              </a:ext>
            </a:extLst>
          </p:cNvPr>
          <p:cNvSpPr>
            <a:spLocks noGrp="1"/>
          </p:cNvSpPr>
          <p:nvPr>
            <p:ph type="dt" sz="half" idx="10"/>
          </p:nvPr>
        </p:nvSpPr>
        <p:spPr/>
        <p:txBody>
          <a:bodyPr/>
          <a:lstStyle/>
          <a:p>
            <a:fld id="{7CF0BCE0-945C-4FDF-95A1-2149B1FF5B83}" type="datetimeFigureOut">
              <a:rPr lang="en-US" smtClean="0"/>
              <a:t>11/2/2022</a:t>
            </a:fld>
            <a:endParaRPr lang="en-US"/>
          </a:p>
        </p:txBody>
      </p:sp>
      <p:sp>
        <p:nvSpPr>
          <p:cNvPr id="5" name="Footer Placeholder 4">
            <a:extLst>
              <a:ext uri="{FF2B5EF4-FFF2-40B4-BE49-F238E27FC236}">
                <a16:creationId xmlns:a16="http://schemas.microsoft.com/office/drawing/2014/main" id="{7FDCB2E8-A68D-478D-A728-C9612848C8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7E4F1D-3280-4DB5-B2E0-DA7F10717EB4}"/>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75996976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C627D45-FE54-49FF-A37F-6206993AEFD8}"/>
              </a:ext>
            </a:extLst>
          </p:cNvPr>
          <p:cNvGrpSpPr/>
          <p:nvPr/>
        </p:nvGrpSpPr>
        <p:grpSpPr>
          <a:xfrm>
            <a:off x="0" y="-3"/>
            <a:ext cx="13004800" cy="9753604"/>
            <a:chOff x="0" y="-3"/>
            <a:chExt cx="12192000" cy="6858003"/>
          </a:xfrm>
        </p:grpSpPr>
        <p:sp useBgFill="1">
          <p:nvSpPr>
            <p:cNvPr id="8" name="Rectangle 7">
              <a:extLst>
                <a:ext uri="{FF2B5EF4-FFF2-40B4-BE49-F238E27FC236}">
                  <a16:creationId xmlns:a16="http://schemas.microsoft.com/office/drawing/2014/main" id="{879CEFA6-CCA5-4FEF-B53D-E74B1E67E9C7}"/>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nvGrpSpPr>
            <p:cNvPr id="9" name="Group 8">
              <a:extLst>
                <a:ext uri="{FF2B5EF4-FFF2-40B4-BE49-F238E27FC236}">
                  <a16:creationId xmlns:a16="http://schemas.microsoft.com/office/drawing/2014/main" id="{ACFCD768-2100-4B20-87EF-9F92EFBD8FA8}"/>
                </a:ext>
              </a:extLst>
            </p:cNvPr>
            <p:cNvGrpSpPr>
              <a:grpSpLocks noChangeAspect="1"/>
            </p:cNvGrpSpPr>
            <p:nvPr/>
          </p:nvGrpSpPr>
          <p:grpSpPr>
            <a:xfrm>
              <a:off x="672000" y="-3"/>
              <a:ext cx="11520000" cy="5760000"/>
              <a:chOff x="5981700" y="-1"/>
              <a:chExt cx="6042660" cy="3021330"/>
            </a:xfrm>
          </p:grpSpPr>
          <p:sp>
            <p:nvSpPr>
              <p:cNvPr id="16" name="Rectangle 15">
                <a:extLst>
                  <a:ext uri="{FF2B5EF4-FFF2-40B4-BE49-F238E27FC236}">
                    <a16:creationId xmlns:a16="http://schemas.microsoft.com/office/drawing/2014/main" id="{E0D1B599-DFF1-4E00-9EAE-EE32BD7B4860}"/>
                  </a:ext>
                </a:extLst>
              </p:cNvPr>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7" name="Rectangle 16">
                <a:extLst>
                  <a:ext uri="{FF2B5EF4-FFF2-40B4-BE49-F238E27FC236}">
                    <a16:creationId xmlns:a16="http://schemas.microsoft.com/office/drawing/2014/main" id="{A0FCF7F6-290B-4DE7-BA60-863CBF95C2AF}"/>
                  </a:ext>
                </a:extLst>
              </p:cNvPr>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sp>
          <p:nvSpPr>
            <p:cNvPr id="10" name="Rectangle 9">
              <a:extLst>
                <a:ext uri="{FF2B5EF4-FFF2-40B4-BE49-F238E27FC236}">
                  <a16:creationId xmlns:a16="http://schemas.microsoft.com/office/drawing/2014/main" id="{F59358AB-E1C9-402B-9F3F-28B4F50DAC6F}"/>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1" name="Oval 10">
              <a:extLst>
                <a:ext uri="{FF2B5EF4-FFF2-40B4-BE49-F238E27FC236}">
                  <a16:creationId xmlns:a16="http://schemas.microsoft.com/office/drawing/2014/main" id="{A78C24EC-8C5D-4A7E-9D57-C752E0DC9485}"/>
                </a:ext>
              </a:extLst>
            </p:cNvPr>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nvGrpSpPr>
            <p:cNvPr id="12" name="Group 11">
              <a:extLst>
                <a:ext uri="{FF2B5EF4-FFF2-40B4-BE49-F238E27FC236}">
                  <a16:creationId xmlns:a16="http://schemas.microsoft.com/office/drawing/2014/main" id="{E6C0B30A-4855-4424-B3A8-AC110CA8356F}"/>
                </a:ext>
              </a:extLst>
            </p:cNvPr>
            <p:cNvGrpSpPr/>
            <p:nvPr/>
          </p:nvGrpSpPr>
          <p:grpSpPr>
            <a:xfrm rot="10800000">
              <a:off x="1" y="2948940"/>
              <a:ext cx="7818118" cy="3909059"/>
              <a:chOff x="0" y="0"/>
              <a:chExt cx="2880000" cy="1440000"/>
            </a:xfrm>
          </p:grpSpPr>
          <p:sp>
            <p:nvSpPr>
              <p:cNvPr id="14" name="Rectangle 13">
                <a:extLst>
                  <a:ext uri="{FF2B5EF4-FFF2-40B4-BE49-F238E27FC236}">
                    <a16:creationId xmlns:a16="http://schemas.microsoft.com/office/drawing/2014/main" id="{DC119EB9-1A9A-45A4-AE16-9968A70C5C35}"/>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5" name="Rectangle 14">
                <a:extLst>
                  <a:ext uri="{FF2B5EF4-FFF2-40B4-BE49-F238E27FC236}">
                    <a16:creationId xmlns:a16="http://schemas.microsoft.com/office/drawing/2014/main" id="{CA5B7B85-4DC3-4343-B734-4852DD5DF033}"/>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sp>
          <p:nvSpPr>
            <p:cNvPr id="13" name="Rectangle 12">
              <a:extLst>
                <a:ext uri="{FF2B5EF4-FFF2-40B4-BE49-F238E27FC236}">
                  <a16:creationId xmlns:a16="http://schemas.microsoft.com/office/drawing/2014/main" id="{73F3733E-DBA5-4A25-9315-B7A1A5E7A1FF}"/>
                </a:ext>
              </a:extLst>
            </p:cNvPr>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sp>
        <p:nvSpPr>
          <p:cNvPr id="18" name="Rectangle 17">
            <a:extLst>
              <a:ext uri="{FF2B5EF4-FFF2-40B4-BE49-F238E27FC236}">
                <a16:creationId xmlns:a16="http://schemas.microsoft.com/office/drawing/2014/main" id="{AAB30D07-BE85-45CD-8055-8C57B00E2957}"/>
              </a:ext>
            </a:extLst>
          </p:cNvPr>
          <p:cNvSpPr/>
          <p:nvPr/>
        </p:nvSpPr>
        <p:spPr>
          <a:xfrm>
            <a:off x="0" y="0"/>
            <a:ext cx="13004800" cy="97536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dirty="0"/>
          </a:p>
        </p:txBody>
      </p:sp>
      <p:sp>
        <p:nvSpPr>
          <p:cNvPr id="2" name="Vertical Title 1">
            <a:extLst>
              <a:ext uri="{FF2B5EF4-FFF2-40B4-BE49-F238E27FC236}">
                <a16:creationId xmlns:a16="http://schemas.microsoft.com/office/drawing/2014/main" id="{737FFCCA-9DBF-4E0A-BDC6-F7B8F39BD72F}"/>
              </a:ext>
            </a:extLst>
          </p:cNvPr>
          <p:cNvSpPr>
            <a:spLocks noGrp="1"/>
          </p:cNvSpPr>
          <p:nvPr>
            <p:ph type="title" orient="vert"/>
          </p:nvPr>
        </p:nvSpPr>
        <p:spPr>
          <a:xfrm>
            <a:off x="9613054" y="767999"/>
            <a:ext cx="2804160" cy="8204410"/>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511F1B23-21CD-4A3B-938B-5502019A13CD}"/>
              </a:ext>
            </a:extLst>
          </p:cNvPr>
          <p:cNvSpPr>
            <a:spLocks noGrp="1"/>
          </p:cNvSpPr>
          <p:nvPr>
            <p:ph type="body" orient="vert" idx="1"/>
          </p:nvPr>
        </p:nvSpPr>
        <p:spPr>
          <a:xfrm>
            <a:off x="587588" y="767999"/>
            <a:ext cx="8795173" cy="820441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9C884-5A98-4C01-BB89-098AC6966496}"/>
              </a:ext>
            </a:extLst>
          </p:cNvPr>
          <p:cNvSpPr>
            <a:spLocks noGrp="1"/>
          </p:cNvSpPr>
          <p:nvPr>
            <p:ph type="dt" sz="half" idx="10"/>
          </p:nvPr>
        </p:nvSpPr>
        <p:spPr/>
        <p:txBody>
          <a:bodyPr/>
          <a:lstStyle/>
          <a:p>
            <a:fld id="{7CF0BCE0-945C-4FDF-95A1-2149B1FF5B83}" type="datetimeFigureOut">
              <a:rPr lang="en-US" smtClean="0"/>
              <a:t>11/2/2022</a:t>
            </a:fld>
            <a:endParaRPr lang="en-US"/>
          </a:p>
        </p:txBody>
      </p:sp>
      <p:sp>
        <p:nvSpPr>
          <p:cNvPr id="5" name="Footer Placeholder 4">
            <a:extLst>
              <a:ext uri="{FF2B5EF4-FFF2-40B4-BE49-F238E27FC236}">
                <a16:creationId xmlns:a16="http://schemas.microsoft.com/office/drawing/2014/main" id="{7DF54D22-9CD7-4FC6-9444-21948246C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ECC14-D66C-401A-A0C9-DFCA5533A5C7}"/>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2033955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E721D8-F2E8-4CA0-B0BB-2E7F3B7ABD33}" type="datetimeFigureOut">
              <a:rPr lang="en-US" smtClean="0"/>
              <a:pPr/>
              <a:t>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91A9FD-CDA2-4BA5-8C18-59D6F59EB34A}" type="slidenum">
              <a:rPr lang="en-US" smtClean="0"/>
              <a:pPr/>
              <a:t>‹#›</a:t>
            </a:fld>
            <a:endParaRPr lang="en-US"/>
          </a:p>
        </p:txBody>
      </p:sp>
    </p:spTree>
    <p:extLst>
      <p:ext uri="{BB962C8B-B14F-4D97-AF65-F5344CB8AC3E}">
        <p14:creationId xmlns:p14="http://schemas.microsoft.com/office/powerpoint/2010/main" val="3138323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E721D8-F2E8-4CA0-B0BB-2E7F3B7ABD33}" type="datetimeFigureOut">
              <a:rPr lang="en-US" smtClean="0"/>
              <a:pPr/>
              <a:t>11/2/2022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91A9FD-CDA2-4BA5-8C18-59D6F59EB34A}" type="slidenum">
              <a:rPr lang="en-US" smtClean="0"/>
              <a:pPr/>
              <a:t>‹#›</a:t>
            </a:fld>
            <a:endParaRPr lang="en-US"/>
          </a:p>
        </p:txBody>
      </p:sp>
    </p:spTree>
    <p:extLst>
      <p:ext uri="{BB962C8B-B14F-4D97-AF65-F5344CB8AC3E}">
        <p14:creationId xmlns:p14="http://schemas.microsoft.com/office/powerpoint/2010/main" val="316573898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_1">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500EE6D4-062B-45BF-91D2-1639950DEE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07744" y="3473966"/>
            <a:ext cx="9047207" cy="4561920"/>
          </a:xfrm>
          <a:prstGeom prst="rect">
            <a:avLst/>
          </a:prstGeom>
        </p:spPr>
      </p:pic>
      <p:sp>
        <p:nvSpPr>
          <p:cNvPr id="6" name="Slide Number Placeholder 5">
            <a:extLst>
              <a:ext uri="{FF2B5EF4-FFF2-40B4-BE49-F238E27FC236}">
                <a16:creationId xmlns:a16="http://schemas.microsoft.com/office/drawing/2014/main" id="{C2640FD5-5A15-4797-A37A-8856F8DF1467}"/>
              </a:ext>
            </a:extLst>
          </p:cNvPr>
          <p:cNvSpPr>
            <a:spLocks noGrp="1"/>
          </p:cNvSpPr>
          <p:nvPr>
            <p:ph type="sldNum" sz="quarter" idx="12"/>
          </p:nvPr>
        </p:nvSpPr>
        <p:spPr/>
        <p:txBody>
          <a:bodyPr/>
          <a:lstStyle/>
          <a:p>
            <a:fld id="{7C6CE3E5-0223-4853-9C86-64C7A4ED7BD8}" type="slidenum">
              <a:rPr lang="en-US" smtClean="0"/>
              <a:t>‹#›</a:t>
            </a:fld>
            <a:endParaRPr lang="en-US" dirty="0"/>
          </a:p>
        </p:txBody>
      </p:sp>
      <p:pic>
        <p:nvPicPr>
          <p:cNvPr id="11" name="Graphic 10">
            <a:extLst>
              <a:ext uri="{FF2B5EF4-FFF2-40B4-BE49-F238E27FC236}">
                <a16:creationId xmlns:a16="http://schemas.microsoft.com/office/drawing/2014/main" id="{A8A1D1A5-334E-4BFD-8780-71EA19C52A5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64135" y="3054771"/>
            <a:ext cx="9076532" cy="4858880"/>
          </a:xfrm>
          <a:prstGeom prst="rect">
            <a:avLst/>
          </a:prstGeom>
        </p:spPr>
      </p:pic>
      <p:pic>
        <p:nvPicPr>
          <p:cNvPr id="12" name="Graphic 11">
            <a:extLst>
              <a:ext uri="{FF2B5EF4-FFF2-40B4-BE49-F238E27FC236}">
                <a16:creationId xmlns:a16="http://schemas.microsoft.com/office/drawing/2014/main" id="{EF29ACDC-798F-48E9-AC55-00A3F69EC0E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872224" y="1840848"/>
            <a:ext cx="4092530" cy="2447360"/>
          </a:xfrm>
          <a:prstGeom prst="rect">
            <a:avLst/>
          </a:prstGeom>
        </p:spPr>
      </p:pic>
      <p:pic>
        <p:nvPicPr>
          <p:cNvPr id="10" name="Graphic 9">
            <a:extLst>
              <a:ext uri="{FF2B5EF4-FFF2-40B4-BE49-F238E27FC236}">
                <a16:creationId xmlns:a16="http://schemas.microsoft.com/office/drawing/2014/main" id="{AC2A3055-3B07-4119-9A8D-83DC7915D7B6}"/>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820160" y="1605522"/>
            <a:ext cx="4095374" cy="2585600"/>
          </a:xfrm>
          <a:prstGeom prst="rect">
            <a:avLst/>
          </a:prstGeom>
          <a:effectLst/>
        </p:spPr>
      </p:pic>
      <p:sp>
        <p:nvSpPr>
          <p:cNvPr id="2" name="Title 1">
            <a:extLst>
              <a:ext uri="{FF2B5EF4-FFF2-40B4-BE49-F238E27FC236}">
                <a16:creationId xmlns:a16="http://schemas.microsoft.com/office/drawing/2014/main" id="{396B6967-5676-4561-92BD-43E75B2BD7B1}"/>
              </a:ext>
            </a:extLst>
          </p:cNvPr>
          <p:cNvSpPr>
            <a:spLocks noGrp="1"/>
          </p:cNvSpPr>
          <p:nvPr>
            <p:ph type="ctrTitle" hasCustomPrompt="1"/>
          </p:nvPr>
        </p:nvSpPr>
        <p:spPr>
          <a:xfrm rot="671508">
            <a:off x="4166026" y="2036367"/>
            <a:ext cx="3463666" cy="1609518"/>
          </a:xfrm>
        </p:spPr>
        <p:txBody>
          <a:bodyPr anchor="b"/>
          <a:lstStyle>
            <a:lvl1pPr algn="ctr">
              <a:defRPr sz="6400" b="1">
                <a:solidFill>
                  <a:schemeClr val="tx2"/>
                </a:solidFill>
                <a:latin typeface="+mn-lt"/>
              </a:defRPr>
            </a:lvl1pPr>
          </a:lstStyle>
          <a:p>
            <a:r>
              <a:rPr lang="en-US" dirty="0"/>
              <a:t>PARTY</a:t>
            </a:r>
          </a:p>
        </p:txBody>
      </p:sp>
      <p:sp>
        <p:nvSpPr>
          <p:cNvPr id="3" name="Subtitle 2">
            <a:extLst>
              <a:ext uri="{FF2B5EF4-FFF2-40B4-BE49-F238E27FC236}">
                <a16:creationId xmlns:a16="http://schemas.microsoft.com/office/drawing/2014/main" id="{3BBFB948-FD03-4E85-B361-9B72160F33C7}"/>
              </a:ext>
            </a:extLst>
          </p:cNvPr>
          <p:cNvSpPr>
            <a:spLocks noGrp="1"/>
          </p:cNvSpPr>
          <p:nvPr>
            <p:ph type="subTitle" idx="1" hasCustomPrompt="1"/>
          </p:nvPr>
        </p:nvSpPr>
        <p:spPr>
          <a:xfrm rot="20984468">
            <a:off x="2150694" y="4760683"/>
            <a:ext cx="8724603" cy="1642931"/>
          </a:xfrm>
        </p:spPr>
        <p:txBody>
          <a:bodyPr>
            <a:noAutofit/>
          </a:bodyPr>
          <a:lstStyle>
            <a:lvl1pPr marL="0" indent="0" algn="ctr">
              <a:buNone/>
              <a:defRPr sz="8107" b="1">
                <a:solidFill>
                  <a:schemeClr val="bg1"/>
                </a:solidFill>
                <a:latin typeface="+mj-lt"/>
              </a:defRPr>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dirty="0"/>
              <a:t>PHOTO ALBUM</a:t>
            </a:r>
          </a:p>
        </p:txBody>
      </p:sp>
      <p:grpSp>
        <p:nvGrpSpPr>
          <p:cNvPr id="55" name="Group 54">
            <a:extLst>
              <a:ext uri="{FF2B5EF4-FFF2-40B4-BE49-F238E27FC236}">
                <a16:creationId xmlns:a16="http://schemas.microsoft.com/office/drawing/2014/main" id="{0630FE0A-9E57-43E6-AAC3-17AE376A70D3}"/>
              </a:ext>
            </a:extLst>
          </p:cNvPr>
          <p:cNvGrpSpPr/>
          <p:nvPr userDrawn="1"/>
        </p:nvGrpSpPr>
        <p:grpSpPr>
          <a:xfrm>
            <a:off x="2469354" y="1038204"/>
            <a:ext cx="1150064" cy="2252800"/>
            <a:chOff x="2315019" y="729987"/>
            <a:chExt cx="1078185" cy="1584000"/>
          </a:xfrm>
        </p:grpSpPr>
        <p:pic>
          <p:nvPicPr>
            <p:cNvPr id="15" name="Graphic 14">
              <a:extLst>
                <a:ext uri="{FF2B5EF4-FFF2-40B4-BE49-F238E27FC236}">
                  <a16:creationId xmlns:a16="http://schemas.microsoft.com/office/drawing/2014/main" id="{65B6ECF0-A60E-47F8-8164-FDB14869F025}"/>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2315019" y="729987"/>
              <a:ext cx="1078185" cy="1584000"/>
            </a:xfrm>
            <a:prstGeom prst="rect">
              <a:avLst/>
            </a:prstGeom>
          </p:spPr>
        </p:pic>
        <p:pic>
          <p:nvPicPr>
            <p:cNvPr id="16" name="Graphic 15">
              <a:extLst>
                <a:ext uri="{FF2B5EF4-FFF2-40B4-BE49-F238E27FC236}">
                  <a16:creationId xmlns:a16="http://schemas.microsoft.com/office/drawing/2014/main" id="{33C078ED-80EE-45EA-93D5-61490CE4E794}"/>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3008460" y="1089129"/>
              <a:ext cx="212400" cy="312353"/>
            </a:xfrm>
            <a:prstGeom prst="rect">
              <a:avLst/>
            </a:prstGeom>
          </p:spPr>
        </p:pic>
      </p:grpSp>
      <p:grpSp>
        <p:nvGrpSpPr>
          <p:cNvPr id="54" name="Group 53">
            <a:extLst>
              <a:ext uri="{FF2B5EF4-FFF2-40B4-BE49-F238E27FC236}">
                <a16:creationId xmlns:a16="http://schemas.microsoft.com/office/drawing/2014/main" id="{1176C67E-AEAC-488B-9C84-9A61FD123A57}"/>
              </a:ext>
            </a:extLst>
          </p:cNvPr>
          <p:cNvGrpSpPr/>
          <p:nvPr userDrawn="1"/>
        </p:nvGrpSpPr>
        <p:grpSpPr>
          <a:xfrm>
            <a:off x="1155787" y="1020821"/>
            <a:ext cx="1150064" cy="2252800"/>
            <a:chOff x="1083550" y="717765"/>
            <a:chExt cx="1078185" cy="1584000"/>
          </a:xfrm>
        </p:grpSpPr>
        <p:pic>
          <p:nvPicPr>
            <p:cNvPr id="17" name="Graphic 16">
              <a:extLst>
                <a:ext uri="{FF2B5EF4-FFF2-40B4-BE49-F238E27FC236}">
                  <a16:creationId xmlns:a16="http://schemas.microsoft.com/office/drawing/2014/main" id="{AF6566FA-5F2E-45EF-B0F9-5333B605C258}"/>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83550" y="717765"/>
              <a:ext cx="1078185" cy="1584000"/>
            </a:xfrm>
            <a:prstGeom prst="rect">
              <a:avLst/>
            </a:prstGeom>
          </p:spPr>
        </p:pic>
        <p:pic>
          <p:nvPicPr>
            <p:cNvPr id="19" name="Graphic 18">
              <a:extLst>
                <a:ext uri="{FF2B5EF4-FFF2-40B4-BE49-F238E27FC236}">
                  <a16:creationId xmlns:a16="http://schemas.microsoft.com/office/drawing/2014/main" id="{91D61E71-16E6-44C0-97E7-25D45321B01B}"/>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658138" y="1003626"/>
              <a:ext cx="229091" cy="252000"/>
            </a:xfrm>
            <a:prstGeom prst="rect">
              <a:avLst/>
            </a:prstGeom>
          </p:spPr>
        </p:pic>
      </p:grpSp>
      <p:grpSp>
        <p:nvGrpSpPr>
          <p:cNvPr id="53" name="Group 52">
            <a:extLst>
              <a:ext uri="{FF2B5EF4-FFF2-40B4-BE49-F238E27FC236}">
                <a16:creationId xmlns:a16="http://schemas.microsoft.com/office/drawing/2014/main" id="{1209074A-D952-4628-80D5-FB4DE4180B34}"/>
              </a:ext>
            </a:extLst>
          </p:cNvPr>
          <p:cNvGrpSpPr/>
          <p:nvPr userDrawn="1"/>
        </p:nvGrpSpPr>
        <p:grpSpPr>
          <a:xfrm>
            <a:off x="446070" y="2826075"/>
            <a:ext cx="1288146" cy="2099200"/>
            <a:chOff x="418190" y="1987084"/>
            <a:chExt cx="1207637" cy="1476000"/>
          </a:xfrm>
        </p:grpSpPr>
        <p:pic>
          <p:nvPicPr>
            <p:cNvPr id="20" name="Graphic 19">
              <a:extLst>
                <a:ext uri="{FF2B5EF4-FFF2-40B4-BE49-F238E27FC236}">
                  <a16:creationId xmlns:a16="http://schemas.microsoft.com/office/drawing/2014/main" id="{8CA884CA-5511-4A19-97D8-B2DF2F9671C7}"/>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418190" y="1987084"/>
              <a:ext cx="1207637" cy="1476000"/>
            </a:xfrm>
            <a:prstGeom prst="rect">
              <a:avLst/>
            </a:prstGeom>
          </p:spPr>
        </p:pic>
        <p:pic>
          <p:nvPicPr>
            <p:cNvPr id="21" name="Graphic 20">
              <a:extLst>
                <a:ext uri="{FF2B5EF4-FFF2-40B4-BE49-F238E27FC236}">
                  <a16:creationId xmlns:a16="http://schemas.microsoft.com/office/drawing/2014/main" id="{DF03008D-8EC1-430C-91FE-253A7289A66A}"/>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817432" y="2141461"/>
              <a:ext cx="277200" cy="252000"/>
            </a:xfrm>
            <a:prstGeom prst="rect">
              <a:avLst/>
            </a:prstGeom>
          </p:spPr>
        </p:pic>
      </p:grpSp>
      <p:pic>
        <p:nvPicPr>
          <p:cNvPr id="23" name="Graphic 22">
            <a:extLst>
              <a:ext uri="{FF2B5EF4-FFF2-40B4-BE49-F238E27FC236}">
                <a16:creationId xmlns:a16="http://schemas.microsoft.com/office/drawing/2014/main" id="{B915FE57-19B3-4930-8F27-B0626B3FB27C}"/>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2194488" y="3633741"/>
            <a:ext cx="474764" cy="614400"/>
          </a:xfrm>
          <a:prstGeom prst="rect">
            <a:avLst/>
          </a:prstGeom>
        </p:spPr>
      </p:pic>
      <p:pic>
        <p:nvPicPr>
          <p:cNvPr id="24" name="Graphic 23">
            <a:extLst>
              <a:ext uri="{FF2B5EF4-FFF2-40B4-BE49-F238E27FC236}">
                <a16:creationId xmlns:a16="http://schemas.microsoft.com/office/drawing/2014/main" id="{3CB0D253-428E-437F-8D5E-1A0B5D1AC5F9}"/>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510372" y="5484211"/>
            <a:ext cx="1290829" cy="1177600"/>
          </a:xfrm>
          <a:prstGeom prst="rect">
            <a:avLst/>
          </a:prstGeom>
        </p:spPr>
      </p:pic>
      <p:pic>
        <p:nvPicPr>
          <p:cNvPr id="25" name="Graphic 24">
            <a:extLst>
              <a:ext uri="{FF2B5EF4-FFF2-40B4-BE49-F238E27FC236}">
                <a16:creationId xmlns:a16="http://schemas.microsoft.com/office/drawing/2014/main" id="{4F08BEA0-45B8-461D-9367-31C21A1F0F64}"/>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1439764" y="8103834"/>
            <a:ext cx="474764" cy="614400"/>
          </a:xfrm>
          <a:prstGeom prst="rect">
            <a:avLst/>
          </a:prstGeom>
        </p:spPr>
      </p:pic>
      <p:pic>
        <p:nvPicPr>
          <p:cNvPr id="26" name="Graphic 25">
            <a:extLst>
              <a:ext uri="{FF2B5EF4-FFF2-40B4-BE49-F238E27FC236}">
                <a16:creationId xmlns:a16="http://schemas.microsoft.com/office/drawing/2014/main" id="{6F3B7AD4-7529-4E84-9B69-51191C9AD445}"/>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626634" y="7421486"/>
            <a:ext cx="474764" cy="614400"/>
          </a:xfrm>
          <a:prstGeom prst="rect">
            <a:avLst/>
          </a:prstGeom>
        </p:spPr>
      </p:pic>
      <p:pic>
        <p:nvPicPr>
          <p:cNvPr id="27" name="Graphic 26">
            <a:extLst>
              <a:ext uri="{FF2B5EF4-FFF2-40B4-BE49-F238E27FC236}">
                <a16:creationId xmlns:a16="http://schemas.microsoft.com/office/drawing/2014/main" id="{2250E242-1299-408F-9E1D-248459A58FD1}"/>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8459578" y="1241783"/>
            <a:ext cx="474764" cy="614400"/>
          </a:xfrm>
          <a:prstGeom prst="rect">
            <a:avLst/>
          </a:prstGeom>
        </p:spPr>
      </p:pic>
      <p:pic>
        <p:nvPicPr>
          <p:cNvPr id="28" name="Graphic 27">
            <a:extLst>
              <a:ext uri="{FF2B5EF4-FFF2-40B4-BE49-F238E27FC236}">
                <a16:creationId xmlns:a16="http://schemas.microsoft.com/office/drawing/2014/main" id="{243D8EEB-09B8-410C-8CA6-C90C3AA2E1D2}"/>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10900307" y="991122"/>
            <a:ext cx="948707" cy="1228800"/>
          </a:xfrm>
          <a:prstGeom prst="rect">
            <a:avLst/>
          </a:prstGeom>
        </p:spPr>
      </p:pic>
      <p:pic>
        <p:nvPicPr>
          <p:cNvPr id="29" name="Graphic 28">
            <a:extLst>
              <a:ext uri="{FF2B5EF4-FFF2-40B4-BE49-F238E27FC236}">
                <a16:creationId xmlns:a16="http://schemas.microsoft.com/office/drawing/2014/main" id="{61884E9A-DDD1-4397-A88A-FC69CE683B7E}"/>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11423274" y="3045633"/>
            <a:ext cx="474764" cy="614400"/>
          </a:xfrm>
          <a:prstGeom prst="rect">
            <a:avLst/>
          </a:prstGeom>
        </p:spPr>
      </p:pic>
      <p:pic>
        <p:nvPicPr>
          <p:cNvPr id="30" name="Graphic 29">
            <a:extLst>
              <a:ext uri="{FF2B5EF4-FFF2-40B4-BE49-F238E27FC236}">
                <a16:creationId xmlns:a16="http://schemas.microsoft.com/office/drawing/2014/main" id="{1274E827-E078-4F98-B655-92406AD6A108}"/>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11571733" y="4076355"/>
            <a:ext cx="960000" cy="2011425"/>
          </a:xfrm>
          <a:prstGeom prst="rect">
            <a:avLst/>
          </a:prstGeom>
        </p:spPr>
      </p:pic>
      <p:pic>
        <p:nvPicPr>
          <p:cNvPr id="31" name="Graphic 30">
            <a:extLst>
              <a:ext uri="{FF2B5EF4-FFF2-40B4-BE49-F238E27FC236}">
                <a16:creationId xmlns:a16="http://schemas.microsoft.com/office/drawing/2014/main" id="{3626D274-5D08-4DF6-858D-80E652E8D4E1}"/>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6747518" y="7690331"/>
            <a:ext cx="474764" cy="614400"/>
          </a:xfrm>
          <a:prstGeom prst="rect">
            <a:avLst/>
          </a:prstGeom>
        </p:spPr>
      </p:pic>
      <p:pic>
        <p:nvPicPr>
          <p:cNvPr id="32" name="Graphic 31">
            <a:extLst>
              <a:ext uri="{FF2B5EF4-FFF2-40B4-BE49-F238E27FC236}">
                <a16:creationId xmlns:a16="http://schemas.microsoft.com/office/drawing/2014/main" id="{89393816-8F73-4915-B0A3-1D03F105D594}"/>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10272134" y="6750359"/>
            <a:ext cx="474764" cy="614400"/>
          </a:xfrm>
          <a:prstGeom prst="rect">
            <a:avLst/>
          </a:prstGeom>
        </p:spPr>
      </p:pic>
      <p:grpSp>
        <p:nvGrpSpPr>
          <p:cNvPr id="52" name="Group 51">
            <a:extLst>
              <a:ext uri="{FF2B5EF4-FFF2-40B4-BE49-F238E27FC236}">
                <a16:creationId xmlns:a16="http://schemas.microsoft.com/office/drawing/2014/main" id="{01BCD608-9C18-4CC2-A401-4A62C2510685}"/>
              </a:ext>
            </a:extLst>
          </p:cNvPr>
          <p:cNvGrpSpPr/>
          <p:nvPr userDrawn="1"/>
        </p:nvGrpSpPr>
        <p:grpSpPr>
          <a:xfrm>
            <a:off x="7409861" y="6918033"/>
            <a:ext cx="1524480" cy="2040835"/>
            <a:chOff x="6946745" y="4864242"/>
            <a:chExt cx="1429200" cy="1434962"/>
          </a:xfrm>
        </p:grpSpPr>
        <p:pic>
          <p:nvPicPr>
            <p:cNvPr id="33" name="Graphic 32">
              <a:extLst>
                <a:ext uri="{FF2B5EF4-FFF2-40B4-BE49-F238E27FC236}">
                  <a16:creationId xmlns:a16="http://schemas.microsoft.com/office/drawing/2014/main" id="{EA548496-3164-4ACE-89EA-3E40E6E97053}"/>
                </a:ext>
              </a:extLst>
            </p:cNvPr>
            <p:cNvPicPr>
              <a:picLocks noChangeAspect="1"/>
            </p:cNvPicPr>
            <p:nvPr userDrawn="1"/>
          </p:nvPicPr>
          <p:blipFill>
            <a:blip r:embed="rId34">
              <a:extLst>
                <a:ext uri="{96DAC541-7B7A-43D3-8B79-37D633B846F1}">
                  <asvg:svgBlip xmlns:asvg="http://schemas.microsoft.com/office/drawing/2016/SVG/main" r:embed="rId35"/>
                </a:ext>
              </a:extLst>
            </a:blip>
            <a:stretch>
              <a:fillRect/>
            </a:stretch>
          </p:blipFill>
          <p:spPr>
            <a:xfrm>
              <a:off x="7186541" y="5255204"/>
              <a:ext cx="994287" cy="1044000"/>
            </a:xfrm>
            <a:prstGeom prst="rect">
              <a:avLst/>
            </a:prstGeom>
          </p:spPr>
        </p:pic>
        <p:pic>
          <p:nvPicPr>
            <p:cNvPr id="34" name="Graphic 33">
              <a:extLst>
                <a:ext uri="{FF2B5EF4-FFF2-40B4-BE49-F238E27FC236}">
                  <a16:creationId xmlns:a16="http://schemas.microsoft.com/office/drawing/2014/main" id="{B045409D-D678-40A4-9E2B-588D17A5468E}"/>
                </a:ext>
              </a:extLst>
            </p:cNvPr>
            <p:cNvPicPr>
              <a:picLocks noChangeAspect="1"/>
            </p:cNvPicPr>
            <p:nvPr userDrawn="1"/>
          </p:nvPicPr>
          <p:blipFill>
            <a:blip r:embed="rId36">
              <a:extLst>
                <a:ext uri="{96DAC541-7B7A-43D3-8B79-37D633B846F1}">
                  <asvg:svgBlip xmlns:asvg="http://schemas.microsoft.com/office/drawing/2016/SVG/main" r:embed="rId37"/>
                </a:ext>
              </a:extLst>
            </a:blip>
            <a:stretch>
              <a:fillRect/>
            </a:stretch>
          </p:blipFill>
          <p:spPr>
            <a:xfrm>
              <a:off x="7213071" y="5587677"/>
              <a:ext cx="795600" cy="429371"/>
            </a:xfrm>
            <a:prstGeom prst="rect">
              <a:avLst/>
            </a:prstGeom>
          </p:spPr>
        </p:pic>
        <p:pic>
          <p:nvPicPr>
            <p:cNvPr id="35" name="Graphic 34">
              <a:extLst>
                <a:ext uri="{FF2B5EF4-FFF2-40B4-BE49-F238E27FC236}">
                  <a16:creationId xmlns:a16="http://schemas.microsoft.com/office/drawing/2014/main" id="{209E9178-06E4-4EE7-A4DF-5AEDB6C600CC}"/>
                </a:ext>
              </a:extLst>
            </p:cNvPr>
            <p:cNvPicPr>
              <a:picLocks noChangeAspect="1"/>
            </p:cNvPicPr>
            <p:nvPr userDrawn="1"/>
          </p:nvPicPr>
          <p:blipFill>
            <a:blip r:embed="rId38">
              <a:extLst>
                <a:ext uri="{96DAC541-7B7A-43D3-8B79-37D633B846F1}">
                  <asvg:svgBlip xmlns:asvg="http://schemas.microsoft.com/office/drawing/2016/SVG/main" r:embed="rId39"/>
                </a:ext>
              </a:extLst>
            </a:blip>
            <a:stretch>
              <a:fillRect/>
            </a:stretch>
          </p:blipFill>
          <p:spPr>
            <a:xfrm>
              <a:off x="7271399" y="5387092"/>
              <a:ext cx="882000" cy="302400"/>
            </a:xfrm>
            <a:prstGeom prst="rect">
              <a:avLst/>
            </a:prstGeom>
          </p:spPr>
        </p:pic>
        <p:pic>
          <p:nvPicPr>
            <p:cNvPr id="36" name="Graphic 35">
              <a:extLst>
                <a:ext uri="{FF2B5EF4-FFF2-40B4-BE49-F238E27FC236}">
                  <a16:creationId xmlns:a16="http://schemas.microsoft.com/office/drawing/2014/main" id="{E852D872-EE0A-4E39-A202-133D9A7AAB55}"/>
                </a:ext>
              </a:extLst>
            </p:cNvPr>
            <p:cNvPicPr>
              <a:picLocks noChangeAspect="1"/>
            </p:cNvPicPr>
            <p:nvPr userDrawn="1"/>
          </p:nvPicPr>
          <p:blipFill>
            <a:blip r:embed="rId40">
              <a:extLst>
                <a:ext uri="{96DAC541-7B7A-43D3-8B79-37D633B846F1}">
                  <asvg:svgBlip xmlns:asvg="http://schemas.microsoft.com/office/drawing/2016/SVG/main" r:embed="rId41"/>
                </a:ext>
              </a:extLst>
            </a:blip>
            <a:stretch>
              <a:fillRect/>
            </a:stretch>
          </p:blipFill>
          <p:spPr>
            <a:xfrm>
              <a:off x="6946745" y="4864242"/>
              <a:ext cx="1429200" cy="1049766"/>
            </a:xfrm>
            <a:prstGeom prst="rect">
              <a:avLst/>
            </a:prstGeom>
          </p:spPr>
        </p:pic>
      </p:grpSp>
      <p:grpSp>
        <p:nvGrpSpPr>
          <p:cNvPr id="51" name="Group 50">
            <a:extLst>
              <a:ext uri="{FF2B5EF4-FFF2-40B4-BE49-F238E27FC236}">
                <a16:creationId xmlns:a16="http://schemas.microsoft.com/office/drawing/2014/main" id="{62318C9C-F240-460D-BFC8-BC2E37FFD867}"/>
              </a:ext>
            </a:extLst>
          </p:cNvPr>
          <p:cNvGrpSpPr/>
          <p:nvPr userDrawn="1"/>
        </p:nvGrpSpPr>
        <p:grpSpPr>
          <a:xfrm>
            <a:off x="9044495" y="6909202"/>
            <a:ext cx="1348566" cy="2178075"/>
            <a:chOff x="8479213" y="4858032"/>
            <a:chExt cx="1264281" cy="1531459"/>
          </a:xfrm>
        </p:grpSpPr>
        <p:pic>
          <p:nvPicPr>
            <p:cNvPr id="37" name="Graphic 36">
              <a:extLst>
                <a:ext uri="{FF2B5EF4-FFF2-40B4-BE49-F238E27FC236}">
                  <a16:creationId xmlns:a16="http://schemas.microsoft.com/office/drawing/2014/main" id="{99724DCB-7371-4395-A27A-AAA802009ED1}"/>
                </a:ext>
              </a:extLst>
            </p:cNvPr>
            <p:cNvPicPr>
              <a:picLocks noChangeAspect="1"/>
            </p:cNvPicPr>
            <p:nvPr userDrawn="1"/>
          </p:nvPicPr>
          <p:blipFill>
            <a:blip r:embed="rId42">
              <a:extLst>
                <a:ext uri="{96DAC541-7B7A-43D3-8B79-37D633B846F1}">
                  <asvg:svgBlip xmlns:asvg="http://schemas.microsoft.com/office/drawing/2016/SVG/main" r:embed="rId43"/>
                </a:ext>
              </a:extLst>
            </a:blip>
            <a:stretch>
              <a:fillRect/>
            </a:stretch>
          </p:blipFill>
          <p:spPr>
            <a:xfrm>
              <a:off x="8591494" y="5211891"/>
              <a:ext cx="1152000" cy="1177600"/>
            </a:xfrm>
            <a:prstGeom prst="rect">
              <a:avLst/>
            </a:prstGeom>
          </p:spPr>
        </p:pic>
        <p:pic>
          <p:nvPicPr>
            <p:cNvPr id="38" name="Graphic 37">
              <a:extLst>
                <a:ext uri="{FF2B5EF4-FFF2-40B4-BE49-F238E27FC236}">
                  <a16:creationId xmlns:a16="http://schemas.microsoft.com/office/drawing/2014/main" id="{922ED2DB-EA34-4295-9213-546629654A12}"/>
                </a:ext>
              </a:extLst>
            </p:cNvPr>
            <p:cNvPicPr>
              <a:picLocks noChangeAspect="1"/>
            </p:cNvPicPr>
            <p:nvPr userDrawn="1"/>
          </p:nvPicPr>
          <p:blipFill>
            <a:blip r:embed="rId44">
              <a:extLst>
                <a:ext uri="{96DAC541-7B7A-43D3-8B79-37D633B846F1}">
                  <asvg:svgBlip xmlns:asvg="http://schemas.microsoft.com/office/drawing/2016/SVG/main" r:embed="rId45"/>
                </a:ext>
              </a:extLst>
            </a:blip>
            <a:stretch>
              <a:fillRect/>
            </a:stretch>
          </p:blipFill>
          <p:spPr>
            <a:xfrm>
              <a:off x="8639931" y="5270213"/>
              <a:ext cx="1098000" cy="1073045"/>
            </a:xfrm>
            <a:prstGeom prst="rect">
              <a:avLst/>
            </a:prstGeom>
          </p:spPr>
        </p:pic>
        <p:pic>
          <p:nvPicPr>
            <p:cNvPr id="39" name="Graphic 38">
              <a:extLst>
                <a:ext uri="{FF2B5EF4-FFF2-40B4-BE49-F238E27FC236}">
                  <a16:creationId xmlns:a16="http://schemas.microsoft.com/office/drawing/2014/main" id="{BCA35F9A-9892-4358-AA43-5F552D6128B2}"/>
                </a:ext>
              </a:extLst>
            </p:cNvPr>
            <p:cNvPicPr>
              <a:picLocks noChangeAspect="1"/>
            </p:cNvPicPr>
            <p:nvPr userDrawn="1"/>
          </p:nvPicPr>
          <p:blipFill>
            <a:blip r:embed="rId46">
              <a:extLst>
                <a:ext uri="{96DAC541-7B7A-43D3-8B79-37D633B846F1}">
                  <asvg:svgBlip xmlns:asvg="http://schemas.microsoft.com/office/drawing/2016/SVG/main" r:embed="rId47"/>
                </a:ext>
              </a:extLst>
            </a:blip>
            <a:stretch>
              <a:fillRect/>
            </a:stretch>
          </p:blipFill>
          <p:spPr>
            <a:xfrm>
              <a:off x="8479213" y="4858032"/>
              <a:ext cx="1049013" cy="1432800"/>
            </a:xfrm>
            <a:prstGeom prst="rect">
              <a:avLst/>
            </a:prstGeom>
          </p:spPr>
        </p:pic>
      </p:grpSp>
      <p:grpSp>
        <p:nvGrpSpPr>
          <p:cNvPr id="50" name="Group 49">
            <a:extLst>
              <a:ext uri="{FF2B5EF4-FFF2-40B4-BE49-F238E27FC236}">
                <a16:creationId xmlns:a16="http://schemas.microsoft.com/office/drawing/2014/main" id="{45B527B1-4B5D-4511-B9D2-1A42771771EB}"/>
              </a:ext>
            </a:extLst>
          </p:cNvPr>
          <p:cNvGrpSpPr/>
          <p:nvPr userDrawn="1"/>
        </p:nvGrpSpPr>
        <p:grpSpPr>
          <a:xfrm>
            <a:off x="10646434" y="6432976"/>
            <a:ext cx="1436370" cy="2613352"/>
            <a:chOff x="9981031" y="4523186"/>
            <a:chExt cx="1346597" cy="1837513"/>
          </a:xfrm>
        </p:grpSpPr>
        <p:pic>
          <p:nvPicPr>
            <p:cNvPr id="48" name="Graphic 47">
              <a:extLst>
                <a:ext uri="{FF2B5EF4-FFF2-40B4-BE49-F238E27FC236}">
                  <a16:creationId xmlns:a16="http://schemas.microsoft.com/office/drawing/2014/main" id="{79729FBD-6C8E-46E7-825D-2A55CEAEFFC0}"/>
                </a:ext>
              </a:extLst>
            </p:cNvPr>
            <p:cNvPicPr>
              <a:picLocks noChangeAspect="1"/>
            </p:cNvPicPr>
            <p:nvPr userDrawn="1"/>
          </p:nvPicPr>
          <p:blipFill>
            <a:blip r:embed="rId48">
              <a:extLst>
                <a:ext uri="{96DAC541-7B7A-43D3-8B79-37D633B846F1}">
                  <asvg:svgBlip xmlns:asvg="http://schemas.microsoft.com/office/drawing/2016/SVG/main" r:embed="rId49"/>
                </a:ext>
              </a:extLst>
            </a:blip>
            <a:stretch>
              <a:fillRect/>
            </a:stretch>
          </p:blipFill>
          <p:spPr>
            <a:xfrm>
              <a:off x="10575228" y="4523186"/>
              <a:ext cx="752400" cy="561112"/>
            </a:xfrm>
            <a:prstGeom prst="rect">
              <a:avLst/>
            </a:prstGeom>
          </p:spPr>
        </p:pic>
        <p:pic>
          <p:nvPicPr>
            <p:cNvPr id="41" name="Graphic 40">
              <a:extLst>
                <a:ext uri="{FF2B5EF4-FFF2-40B4-BE49-F238E27FC236}">
                  <a16:creationId xmlns:a16="http://schemas.microsoft.com/office/drawing/2014/main" id="{4480E879-F26E-4046-9ED5-59286D0E3A33}"/>
                </a:ext>
              </a:extLst>
            </p:cNvPr>
            <p:cNvPicPr>
              <a:picLocks noChangeAspect="1"/>
            </p:cNvPicPr>
            <p:nvPr userDrawn="1"/>
          </p:nvPicPr>
          <p:blipFill>
            <a:blip r:embed="rId50">
              <a:extLst>
                <a:ext uri="{96DAC541-7B7A-43D3-8B79-37D633B846F1}">
                  <asvg:svgBlip xmlns:asvg="http://schemas.microsoft.com/office/drawing/2016/SVG/main" r:embed="rId51"/>
                </a:ext>
              </a:extLst>
            </a:blip>
            <a:stretch>
              <a:fillRect/>
            </a:stretch>
          </p:blipFill>
          <p:spPr>
            <a:xfrm>
              <a:off x="10058455" y="5251982"/>
              <a:ext cx="838588" cy="648000"/>
            </a:xfrm>
            <a:prstGeom prst="rect">
              <a:avLst/>
            </a:prstGeom>
          </p:spPr>
        </p:pic>
        <p:pic>
          <p:nvPicPr>
            <p:cNvPr id="43" name="Graphic 42">
              <a:extLst>
                <a:ext uri="{FF2B5EF4-FFF2-40B4-BE49-F238E27FC236}">
                  <a16:creationId xmlns:a16="http://schemas.microsoft.com/office/drawing/2014/main" id="{96527800-01C2-480D-8A19-4C63AAFD2FEA}"/>
                </a:ext>
              </a:extLst>
            </p:cNvPr>
            <p:cNvPicPr>
              <a:picLocks noChangeAspect="1"/>
            </p:cNvPicPr>
            <p:nvPr userDrawn="1"/>
          </p:nvPicPr>
          <p:blipFill>
            <a:blip r:embed="rId52">
              <a:extLst>
                <a:ext uri="{96DAC541-7B7A-43D3-8B79-37D633B846F1}">
                  <asvg:svgBlip xmlns:asvg="http://schemas.microsoft.com/office/drawing/2016/SVG/main" r:embed="rId53"/>
                </a:ext>
              </a:extLst>
            </a:blip>
            <a:stretch>
              <a:fillRect/>
            </a:stretch>
          </p:blipFill>
          <p:spPr>
            <a:xfrm>
              <a:off x="9981031" y="4807652"/>
              <a:ext cx="1234800" cy="1553047"/>
            </a:xfrm>
            <a:prstGeom prst="rect">
              <a:avLst/>
            </a:prstGeom>
          </p:spPr>
        </p:pic>
        <p:pic>
          <p:nvPicPr>
            <p:cNvPr id="42" name="Graphic 41">
              <a:extLst>
                <a:ext uri="{FF2B5EF4-FFF2-40B4-BE49-F238E27FC236}">
                  <a16:creationId xmlns:a16="http://schemas.microsoft.com/office/drawing/2014/main" id="{30414D8A-EB37-42C5-8DAD-55AD7E91D4CC}"/>
                </a:ext>
              </a:extLst>
            </p:cNvPr>
            <p:cNvPicPr>
              <a:picLocks noChangeAspect="1"/>
            </p:cNvPicPr>
            <p:nvPr userDrawn="1"/>
          </p:nvPicPr>
          <p:blipFill>
            <a:blip r:embed="rId54">
              <a:extLst>
                <a:ext uri="{96DAC541-7B7A-43D3-8B79-37D633B846F1}">
                  <asvg:svgBlip xmlns:asvg="http://schemas.microsoft.com/office/drawing/2016/SVG/main" r:embed="rId55"/>
                </a:ext>
              </a:extLst>
            </a:blip>
            <a:stretch>
              <a:fillRect/>
            </a:stretch>
          </p:blipFill>
          <p:spPr>
            <a:xfrm>
              <a:off x="10219737" y="4821558"/>
              <a:ext cx="941914" cy="1069200"/>
            </a:xfrm>
            <a:prstGeom prst="rect">
              <a:avLst/>
            </a:prstGeom>
          </p:spPr>
        </p:pic>
        <p:pic>
          <p:nvPicPr>
            <p:cNvPr id="44" name="Graphic 43">
              <a:extLst>
                <a:ext uri="{FF2B5EF4-FFF2-40B4-BE49-F238E27FC236}">
                  <a16:creationId xmlns:a16="http://schemas.microsoft.com/office/drawing/2014/main" id="{EF35E6FB-2927-4F68-B0DE-82A8C51B9BAB}"/>
                </a:ext>
              </a:extLst>
            </p:cNvPr>
            <p:cNvPicPr>
              <a:picLocks noChangeAspect="1"/>
            </p:cNvPicPr>
            <p:nvPr userDrawn="1"/>
          </p:nvPicPr>
          <p:blipFill>
            <a:blip r:embed="rId56">
              <a:extLst>
                <a:ext uri="{96DAC541-7B7A-43D3-8B79-37D633B846F1}">
                  <asvg:svgBlip xmlns:asvg="http://schemas.microsoft.com/office/drawing/2016/SVG/main" r:embed="rId57"/>
                </a:ext>
              </a:extLst>
            </a:blip>
            <a:stretch>
              <a:fillRect/>
            </a:stretch>
          </p:blipFill>
          <p:spPr>
            <a:xfrm>
              <a:off x="10111823" y="5030615"/>
              <a:ext cx="907200" cy="1098862"/>
            </a:xfrm>
            <a:prstGeom prst="rect">
              <a:avLst/>
            </a:prstGeom>
          </p:spPr>
        </p:pic>
        <p:pic>
          <p:nvPicPr>
            <p:cNvPr id="45" name="Graphic 44">
              <a:extLst>
                <a:ext uri="{FF2B5EF4-FFF2-40B4-BE49-F238E27FC236}">
                  <a16:creationId xmlns:a16="http://schemas.microsoft.com/office/drawing/2014/main" id="{1974A4F7-0AA8-4F69-9286-869D85C81971}"/>
                </a:ext>
              </a:extLst>
            </p:cNvPr>
            <p:cNvPicPr>
              <a:picLocks noChangeAspect="1"/>
            </p:cNvPicPr>
            <p:nvPr userDrawn="1"/>
          </p:nvPicPr>
          <p:blipFill>
            <a:blip r:embed="rId58">
              <a:extLst>
                <a:ext uri="{96DAC541-7B7A-43D3-8B79-37D633B846F1}">
                  <asvg:svgBlip xmlns:asvg="http://schemas.microsoft.com/office/drawing/2016/SVG/main" r:embed="rId59"/>
                </a:ext>
              </a:extLst>
            </a:blip>
            <a:stretch>
              <a:fillRect/>
            </a:stretch>
          </p:blipFill>
          <p:spPr>
            <a:xfrm>
              <a:off x="10136028" y="5036697"/>
              <a:ext cx="878400" cy="1311235"/>
            </a:xfrm>
            <a:prstGeom prst="rect">
              <a:avLst/>
            </a:prstGeom>
          </p:spPr>
        </p:pic>
        <p:pic>
          <p:nvPicPr>
            <p:cNvPr id="46" name="Graphic 45">
              <a:extLst>
                <a:ext uri="{FF2B5EF4-FFF2-40B4-BE49-F238E27FC236}">
                  <a16:creationId xmlns:a16="http://schemas.microsoft.com/office/drawing/2014/main" id="{7B61D53E-5D83-41A6-8730-C8BAAB7AAD0E}"/>
                </a:ext>
              </a:extLst>
            </p:cNvPr>
            <p:cNvPicPr>
              <a:picLocks noChangeAspect="1"/>
            </p:cNvPicPr>
            <p:nvPr userDrawn="1"/>
          </p:nvPicPr>
          <p:blipFill>
            <a:blip r:embed="rId60">
              <a:extLst>
                <a:ext uri="{96DAC541-7B7A-43D3-8B79-37D633B846F1}">
                  <asvg:svgBlip xmlns:asvg="http://schemas.microsoft.com/office/drawing/2016/SVG/main" r:embed="rId61"/>
                </a:ext>
              </a:extLst>
            </a:blip>
            <a:stretch>
              <a:fillRect/>
            </a:stretch>
          </p:blipFill>
          <p:spPr>
            <a:xfrm>
              <a:off x="10213212" y="5022921"/>
              <a:ext cx="646870" cy="1090800"/>
            </a:xfrm>
            <a:prstGeom prst="rect">
              <a:avLst/>
            </a:prstGeom>
          </p:spPr>
        </p:pic>
        <p:pic>
          <p:nvPicPr>
            <p:cNvPr id="49" name="Graphic 48">
              <a:extLst>
                <a:ext uri="{FF2B5EF4-FFF2-40B4-BE49-F238E27FC236}">
                  <a16:creationId xmlns:a16="http://schemas.microsoft.com/office/drawing/2014/main" id="{E74E6098-7D29-483E-B538-CB2F24AFD6DF}"/>
                </a:ext>
              </a:extLst>
            </p:cNvPr>
            <p:cNvPicPr>
              <a:picLocks noChangeAspect="1"/>
            </p:cNvPicPr>
            <p:nvPr userDrawn="1"/>
          </p:nvPicPr>
          <p:blipFill>
            <a:blip r:embed="rId62">
              <a:extLst>
                <a:ext uri="{96DAC541-7B7A-43D3-8B79-37D633B846F1}">
                  <asvg:svgBlip xmlns:asvg="http://schemas.microsoft.com/office/drawing/2016/SVG/main" r:embed="rId63"/>
                </a:ext>
              </a:extLst>
            </a:blip>
            <a:stretch>
              <a:fillRect/>
            </a:stretch>
          </p:blipFill>
          <p:spPr>
            <a:xfrm>
              <a:off x="10266419" y="5118774"/>
              <a:ext cx="748800" cy="568055"/>
            </a:xfrm>
            <a:prstGeom prst="rect">
              <a:avLst/>
            </a:prstGeom>
          </p:spPr>
        </p:pic>
      </p:grpSp>
    </p:spTree>
    <p:extLst>
      <p:ext uri="{BB962C8B-B14F-4D97-AF65-F5344CB8AC3E}">
        <p14:creationId xmlns:p14="http://schemas.microsoft.com/office/powerpoint/2010/main" val="128131384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Section Header_1">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F73F6F07-D6A2-46BC-B55B-6187B27CBDD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71951" y="6485744"/>
            <a:ext cx="5408681" cy="1694720"/>
          </a:xfrm>
          <a:prstGeom prst="rect">
            <a:avLst/>
          </a:prstGeom>
        </p:spPr>
      </p:pic>
      <p:pic>
        <p:nvPicPr>
          <p:cNvPr id="18" name="Graphic 17">
            <a:extLst>
              <a:ext uri="{FF2B5EF4-FFF2-40B4-BE49-F238E27FC236}">
                <a16:creationId xmlns:a16="http://schemas.microsoft.com/office/drawing/2014/main" id="{36315C4C-B0CA-4A95-BC93-B0289B9FC5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541653" y="3676350"/>
            <a:ext cx="8146272" cy="3719721"/>
          </a:xfrm>
          <a:prstGeom prst="rect">
            <a:avLst/>
          </a:prstGeom>
        </p:spPr>
      </p:pic>
      <p:pic>
        <p:nvPicPr>
          <p:cNvPr id="7" name="Graphic 6">
            <a:extLst>
              <a:ext uri="{FF2B5EF4-FFF2-40B4-BE49-F238E27FC236}">
                <a16:creationId xmlns:a16="http://schemas.microsoft.com/office/drawing/2014/main" id="{0FE16EA4-8E0D-424E-AA6E-1FF04A68E66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10372" y="5484211"/>
            <a:ext cx="1290829" cy="1177600"/>
          </a:xfrm>
          <a:prstGeom prst="rect">
            <a:avLst/>
          </a:prstGeom>
        </p:spPr>
      </p:pic>
      <p:pic>
        <p:nvPicPr>
          <p:cNvPr id="8" name="Graphic 7">
            <a:extLst>
              <a:ext uri="{FF2B5EF4-FFF2-40B4-BE49-F238E27FC236}">
                <a16:creationId xmlns:a16="http://schemas.microsoft.com/office/drawing/2014/main" id="{8547F5F9-51A6-491A-A304-80674495E79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439764" y="8103834"/>
            <a:ext cx="474764" cy="614400"/>
          </a:xfrm>
          <a:prstGeom prst="rect">
            <a:avLst/>
          </a:prstGeom>
        </p:spPr>
      </p:pic>
      <p:pic>
        <p:nvPicPr>
          <p:cNvPr id="9" name="Graphic 8">
            <a:extLst>
              <a:ext uri="{FF2B5EF4-FFF2-40B4-BE49-F238E27FC236}">
                <a16:creationId xmlns:a16="http://schemas.microsoft.com/office/drawing/2014/main" id="{952F2A27-DC1D-4D17-8E1D-CE49EF95B042}"/>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26634" y="7421486"/>
            <a:ext cx="474764" cy="614400"/>
          </a:xfrm>
          <a:prstGeom prst="rect">
            <a:avLst/>
          </a:prstGeom>
        </p:spPr>
      </p:pic>
      <p:pic>
        <p:nvPicPr>
          <p:cNvPr id="10" name="Graphic 9">
            <a:extLst>
              <a:ext uri="{FF2B5EF4-FFF2-40B4-BE49-F238E27FC236}">
                <a16:creationId xmlns:a16="http://schemas.microsoft.com/office/drawing/2014/main" id="{F0981AB3-94CF-4E03-A6F0-5D7549C38D4F}"/>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1423274" y="3045633"/>
            <a:ext cx="474764" cy="614400"/>
          </a:xfrm>
          <a:prstGeom prst="rect">
            <a:avLst/>
          </a:prstGeom>
        </p:spPr>
      </p:pic>
      <p:pic>
        <p:nvPicPr>
          <p:cNvPr id="11" name="Graphic 10">
            <a:extLst>
              <a:ext uri="{FF2B5EF4-FFF2-40B4-BE49-F238E27FC236}">
                <a16:creationId xmlns:a16="http://schemas.microsoft.com/office/drawing/2014/main" id="{AAF15BCC-B593-4F2D-BDEB-DB719435EA86}"/>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1226490" y="4478499"/>
            <a:ext cx="960000" cy="2011425"/>
          </a:xfrm>
          <a:prstGeom prst="rect">
            <a:avLst/>
          </a:prstGeom>
        </p:spPr>
      </p:pic>
      <p:pic>
        <p:nvPicPr>
          <p:cNvPr id="12" name="Graphic 11">
            <a:extLst>
              <a:ext uri="{FF2B5EF4-FFF2-40B4-BE49-F238E27FC236}">
                <a16:creationId xmlns:a16="http://schemas.microsoft.com/office/drawing/2014/main" id="{2047CA3D-6912-423A-984E-CDD986BE8CA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647680" y="7796634"/>
            <a:ext cx="474764" cy="614400"/>
          </a:xfrm>
          <a:prstGeom prst="rect">
            <a:avLst/>
          </a:prstGeom>
        </p:spPr>
      </p:pic>
      <p:pic>
        <p:nvPicPr>
          <p:cNvPr id="13" name="Graphic 12">
            <a:extLst>
              <a:ext uri="{FF2B5EF4-FFF2-40B4-BE49-F238E27FC236}">
                <a16:creationId xmlns:a16="http://schemas.microsoft.com/office/drawing/2014/main" id="{36114AF4-FC6D-499C-86F9-5118422AE222}"/>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3229679" y="1982044"/>
            <a:ext cx="948707" cy="1228800"/>
          </a:xfrm>
          <a:prstGeom prst="rect">
            <a:avLst/>
          </a:prstGeom>
        </p:spPr>
      </p:pic>
      <p:pic>
        <p:nvPicPr>
          <p:cNvPr id="14" name="Graphic 13">
            <a:extLst>
              <a:ext uri="{FF2B5EF4-FFF2-40B4-BE49-F238E27FC236}">
                <a16:creationId xmlns:a16="http://schemas.microsoft.com/office/drawing/2014/main" id="{D0E1B00E-73E6-4799-A668-D07C3241958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202381" y="2289244"/>
            <a:ext cx="474764" cy="614400"/>
          </a:xfrm>
          <a:prstGeom prst="rect">
            <a:avLst/>
          </a:prstGeom>
        </p:spPr>
      </p:pic>
      <p:pic>
        <p:nvPicPr>
          <p:cNvPr id="15" name="Graphic 14">
            <a:extLst>
              <a:ext uri="{FF2B5EF4-FFF2-40B4-BE49-F238E27FC236}">
                <a16:creationId xmlns:a16="http://schemas.microsoft.com/office/drawing/2014/main" id="{8F247BAB-590C-4C3A-AEBF-97070ABD2E27}"/>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2119738" y="968586"/>
            <a:ext cx="474764" cy="614400"/>
          </a:xfrm>
          <a:prstGeom prst="rect">
            <a:avLst/>
          </a:prstGeom>
        </p:spPr>
      </p:pic>
      <p:pic>
        <p:nvPicPr>
          <p:cNvPr id="16" name="Graphic 15">
            <a:extLst>
              <a:ext uri="{FF2B5EF4-FFF2-40B4-BE49-F238E27FC236}">
                <a16:creationId xmlns:a16="http://schemas.microsoft.com/office/drawing/2014/main" id="{0C88ECDE-9CE8-41F0-96E8-B1F4DC4725B0}"/>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641789" y="1447165"/>
            <a:ext cx="474764" cy="614400"/>
          </a:xfrm>
          <a:prstGeom prst="rect">
            <a:avLst/>
          </a:prstGeom>
        </p:spPr>
      </p:pic>
      <p:pic>
        <p:nvPicPr>
          <p:cNvPr id="17" name="Graphic 16">
            <a:extLst>
              <a:ext uri="{FF2B5EF4-FFF2-40B4-BE49-F238E27FC236}">
                <a16:creationId xmlns:a16="http://schemas.microsoft.com/office/drawing/2014/main" id="{1ADDC0DD-CACD-44DD-B4FF-999518E8A23E}"/>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2413390" y="3494984"/>
            <a:ext cx="8007089" cy="3446507"/>
          </a:xfrm>
          <a:prstGeom prst="rect">
            <a:avLst/>
          </a:prstGeom>
        </p:spPr>
      </p:pic>
      <p:pic>
        <p:nvPicPr>
          <p:cNvPr id="19" name="Graphic 18">
            <a:extLst>
              <a:ext uri="{FF2B5EF4-FFF2-40B4-BE49-F238E27FC236}">
                <a16:creationId xmlns:a16="http://schemas.microsoft.com/office/drawing/2014/main" id="{3A302399-55D4-4504-A69C-1645F422A73A}"/>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3229678" y="6425892"/>
            <a:ext cx="5529600" cy="1427577"/>
          </a:xfrm>
          <a:prstGeom prst="rect">
            <a:avLst/>
          </a:prstGeom>
        </p:spPr>
      </p:pic>
      <p:sp>
        <p:nvSpPr>
          <p:cNvPr id="2" name="Title 1">
            <a:extLst>
              <a:ext uri="{FF2B5EF4-FFF2-40B4-BE49-F238E27FC236}">
                <a16:creationId xmlns:a16="http://schemas.microsoft.com/office/drawing/2014/main" id="{D8951AA1-28DD-4027-ABEE-5A2FE340BFA8}"/>
              </a:ext>
            </a:extLst>
          </p:cNvPr>
          <p:cNvSpPr>
            <a:spLocks noGrp="1"/>
          </p:cNvSpPr>
          <p:nvPr>
            <p:ph type="title" hasCustomPrompt="1"/>
          </p:nvPr>
        </p:nvSpPr>
        <p:spPr>
          <a:xfrm rot="420000">
            <a:off x="2507282" y="4414909"/>
            <a:ext cx="7747325" cy="1885245"/>
          </a:xfrm>
        </p:spPr>
        <p:txBody>
          <a:bodyPr>
            <a:noAutofit/>
          </a:bodyPr>
          <a:lstStyle>
            <a:lvl1pPr algn="ctr">
              <a:defRPr sz="6720" b="1">
                <a:solidFill>
                  <a:schemeClr val="bg1"/>
                </a:solidFill>
                <a:latin typeface="+mj-lt"/>
              </a:defRPr>
            </a:lvl1pPr>
          </a:lstStyle>
          <a:p>
            <a:r>
              <a:rPr lang="en-US" dirty="0"/>
              <a:t>SECTION TITLE</a:t>
            </a:r>
          </a:p>
        </p:txBody>
      </p:sp>
      <p:sp>
        <p:nvSpPr>
          <p:cNvPr id="22" name="Text Placeholder 21">
            <a:extLst>
              <a:ext uri="{FF2B5EF4-FFF2-40B4-BE49-F238E27FC236}">
                <a16:creationId xmlns:a16="http://schemas.microsoft.com/office/drawing/2014/main" id="{0C7C1165-2743-4580-9DD3-45B9B6169726}"/>
              </a:ext>
            </a:extLst>
          </p:cNvPr>
          <p:cNvSpPr>
            <a:spLocks noGrp="1"/>
          </p:cNvSpPr>
          <p:nvPr>
            <p:ph type="body" sz="quarter" idx="13" hasCustomPrompt="1"/>
          </p:nvPr>
        </p:nvSpPr>
        <p:spPr>
          <a:xfrm rot="21480000">
            <a:off x="3228491" y="6717707"/>
            <a:ext cx="5554529" cy="995280"/>
          </a:xfrm>
        </p:spPr>
        <p:txBody>
          <a:bodyPr>
            <a:normAutofit/>
          </a:bodyPr>
          <a:lstStyle>
            <a:lvl1pPr marL="0" indent="0" algn="ctr">
              <a:buNone/>
              <a:defRPr sz="4267" b="1">
                <a:solidFill>
                  <a:schemeClr val="tx2"/>
                </a:solidFill>
                <a:latin typeface="+mn-lt"/>
              </a:defRPr>
            </a:lvl1pPr>
          </a:lstStyle>
          <a:p>
            <a:pPr lvl="0"/>
            <a:r>
              <a:rPr lang="en-US" dirty="0"/>
              <a:t>Section Subtitle</a:t>
            </a:r>
          </a:p>
        </p:txBody>
      </p:sp>
      <p:grpSp>
        <p:nvGrpSpPr>
          <p:cNvPr id="33" name="Group 32">
            <a:extLst>
              <a:ext uri="{FF2B5EF4-FFF2-40B4-BE49-F238E27FC236}">
                <a16:creationId xmlns:a16="http://schemas.microsoft.com/office/drawing/2014/main" id="{32FD94E8-C920-4677-8580-741F383C8C38}"/>
              </a:ext>
            </a:extLst>
          </p:cNvPr>
          <p:cNvGrpSpPr/>
          <p:nvPr userDrawn="1"/>
        </p:nvGrpSpPr>
        <p:grpSpPr>
          <a:xfrm>
            <a:off x="6945296" y="439467"/>
            <a:ext cx="2483133" cy="3498418"/>
            <a:chOff x="6511215" y="309000"/>
            <a:chExt cx="2327937" cy="2459825"/>
          </a:xfrm>
        </p:grpSpPr>
        <p:pic>
          <p:nvPicPr>
            <p:cNvPr id="32" name="Graphic 31">
              <a:extLst>
                <a:ext uri="{FF2B5EF4-FFF2-40B4-BE49-F238E27FC236}">
                  <a16:creationId xmlns:a16="http://schemas.microsoft.com/office/drawing/2014/main" id="{162D29D8-E690-4441-98E6-D8D0AA7101AD}"/>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8345703" y="925700"/>
              <a:ext cx="391961" cy="518400"/>
            </a:xfrm>
            <a:prstGeom prst="rect">
              <a:avLst/>
            </a:prstGeom>
          </p:spPr>
        </p:pic>
        <p:pic>
          <p:nvPicPr>
            <p:cNvPr id="31" name="Graphic 30">
              <a:extLst>
                <a:ext uri="{FF2B5EF4-FFF2-40B4-BE49-F238E27FC236}">
                  <a16:creationId xmlns:a16="http://schemas.microsoft.com/office/drawing/2014/main" id="{6C38A48F-E21C-4F3D-95C5-9C83DB6BBD44}"/>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7407969" y="596454"/>
              <a:ext cx="280098" cy="522000"/>
            </a:xfrm>
            <a:prstGeom prst="rect">
              <a:avLst/>
            </a:prstGeom>
          </p:spPr>
        </p:pic>
        <p:pic>
          <p:nvPicPr>
            <p:cNvPr id="26" name="Graphic 25">
              <a:extLst>
                <a:ext uri="{FF2B5EF4-FFF2-40B4-BE49-F238E27FC236}">
                  <a16:creationId xmlns:a16="http://schemas.microsoft.com/office/drawing/2014/main" id="{22FA1550-0BE0-4115-B143-DB1A0AEA0D40}"/>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7552785" y="309000"/>
              <a:ext cx="1281600" cy="1015129"/>
            </a:xfrm>
            <a:prstGeom prst="rect">
              <a:avLst/>
            </a:prstGeom>
          </p:spPr>
        </p:pic>
        <p:pic>
          <p:nvPicPr>
            <p:cNvPr id="24" name="Graphic 23">
              <a:extLst>
                <a:ext uri="{FF2B5EF4-FFF2-40B4-BE49-F238E27FC236}">
                  <a16:creationId xmlns:a16="http://schemas.microsoft.com/office/drawing/2014/main" id="{A4520371-20DC-4B33-8B14-F8CAB566DF32}"/>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6761946" y="973621"/>
              <a:ext cx="1985446" cy="1479600"/>
            </a:xfrm>
            <a:prstGeom prst="rect">
              <a:avLst/>
            </a:prstGeom>
          </p:spPr>
        </p:pic>
        <p:pic>
          <p:nvPicPr>
            <p:cNvPr id="25" name="Graphic 24">
              <a:extLst>
                <a:ext uri="{FF2B5EF4-FFF2-40B4-BE49-F238E27FC236}">
                  <a16:creationId xmlns:a16="http://schemas.microsoft.com/office/drawing/2014/main" id="{BB66831F-EDCB-408D-B5A0-EDBAFF4E660F}"/>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6511215" y="1746425"/>
              <a:ext cx="2083140" cy="1022400"/>
            </a:xfrm>
            <a:prstGeom prst="rect">
              <a:avLst/>
            </a:prstGeom>
          </p:spPr>
        </p:pic>
        <p:pic>
          <p:nvPicPr>
            <p:cNvPr id="27" name="Graphic 26">
              <a:extLst>
                <a:ext uri="{FF2B5EF4-FFF2-40B4-BE49-F238E27FC236}">
                  <a16:creationId xmlns:a16="http://schemas.microsoft.com/office/drawing/2014/main" id="{27C63E4A-4A53-48A0-ACC6-8A6AB1C9A866}"/>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7573792" y="431392"/>
              <a:ext cx="1173600" cy="790904"/>
            </a:xfrm>
            <a:prstGeom prst="rect">
              <a:avLst/>
            </a:prstGeom>
          </p:spPr>
        </p:pic>
        <p:pic>
          <p:nvPicPr>
            <p:cNvPr id="28" name="Graphic 27">
              <a:extLst>
                <a:ext uri="{FF2B5EF4-FFF2-40B4-BE49-F238E27FC236}">
                  <a16:creationId xmlns:a16="http://schemas.microsoft.com/office/drawing/2014/main" id="{27067640-C337-4618-8B0C-9C73F5206D31}"/>
                </a:ext>
              </a:extLst>
            </p:cNvPr>
            <p:cNvPicPr>
              <a:picLocks noChangeAspect="1"/>
            </p:cNvPicPr>
            <p:nvPr userDrawn="1"/>
          </p:nvPicPr>
          <p:blipFill>
            <a:blip r:embed="rId34">
              <a:extLst>
                <a:ext uri="{96DAC541-7B7A-43D3-8B79-37D633B846F1}">
                  <asvg:svgBlip xmlns:asvg="http://schemas.microsoft.com/office/drawing/2016/SVG/main" r:embed="rId35"/>
                </a:ext>
              </a:extLst>
            </a:blip>
            <a:stretch>
              <a:fillRect/>
            </a:stretch>
          </p:blipFill>
          <p:spPr>
            <a:xfrm>
              <a:off x="6864464" y="1110098"/>
              <a:ext cx="1873200" cy="802800"/>
            </a:xfrm>
            <a:prstGeom prst="rect">
              <a:avLst/>
            </a:prstGeom>
          </p:spPr>
        </p:pic>
        <p:pic>
          <p:nvPicPr>
            <p:cNvPr id="29" name="Graphic 28">
              <a:extLst>
                <a:ext uri="{FF2B5EF4-FFF2-40B4-BE49-F238E27FC236}">
                  <a16:creationId xmlns:a16="http://schemas.microsoft.com/office/drawing/2014/main" id="{892329EC-540A-441C-83E8-A57CFEF2D3A6}"/>
                </a:ext>
              </a:extLst>
            </p:cNvPr>
            <p:cNvPicPr>
              <a:picLocks noChangeAspect="1"/>
            </p:cNvPicPr>
            <p:nvPr userDrawn="1"/>
          </p:nvPicPr>
          <p:blipFill>
            <a:blip r:embed="rId36">
              <a:extLst>
                <a:ext uri="{96DAC541-7B7A-43D3-8B79-37D633B846F1}">
                  <asvg:svgBlip xmlns:asvg="http://schemas.microsoft.com/office/drawing/2016/SVG/main" r:embed="rId37"/>
                </a:ext>
              </a:extLst>
            </a:blip>
            <a:stretch>
              <a:fillRect/>
            </a:stretch>
          </p:blipFill>
          <p:spPr>
            <a:xfrm>
              <a:off x="6901678" y="1364599"/>
              <a:ext cx="1538213" cy="813600"/>
            </a:xfrm>
            <a:prstGeom prst="rect">
              <a:avLst/>
            </a:prstGeom>
          </p:spPr>
        </p:pic>
        <p:pic>
          <p:nvPicPr>
            <p:cNvPr id="30" name="Graphic 29">
              <a:extLst>
                <a:ext uri="{FF2B5EF4-FFF2-40B4-BE49-F238E27FC236}">
                  <a16:creationId xmlns:a16="http://schemas.microsoft.com/office/drawing/2014/main" id="{1EE3E185-E703-4D3B-BA6A-B0D9ED55A57C}"/>
                </a:ext>
              </a:extLst>
            </p:cNvPr>
            <p:cNvPicPr>
              <a:picLocks noChangeAspect="1"/>
            </p:cNvPicPr>
            <p:nvPr userDrawn="1"/>
          </p:nvPicPr>
          <p:blipFill>
            <a:blip r:embed="rId38">
              <a:extLst>
                <a:ext uri="{96DAC541-7B7A-43D3-8B79-37D633B846F1}">
                  <asvg:svgBlip xmlns:asvg="http://schemas.microsoft.com/office/drawing/2016/SVG/main" r:embed="rId39"/>
                </a:ext>
              </a:extLst>
            </a:blip>
            <a:stretch>
              <a:fillRect/>
            </a:stretch>
          </p:blipFill>
          <p:spPr>
            <a:xfrm>
              <a:off x="6808508" y="959465"/>
              <a:ext cx="2030644" cy="748800"/>
            </a:xfrm>
            <a:prstGeom prst="rect">
              <a:avLst/>
            </a:prstGeom>
          </p:spPr>
        </p:pic>
      </p:grpSp>
      <p:pic>
        <p:nvPicPr>
          <p:cNvPr id="34" name="Graphic 33">
            <a:extLst>
              <a:ext uri="{FF2B5EF4-FFF2-40B4-BE49-F238E27FC236}">
                <a16:creationId xmlns:a16="http://schemas.microsoft.com/office/drawing/2014/main" id="{DCAE0A36-7F4C-488B-9E4B-B5EA25D6F2B1}"/>
              </a:ext>
            </a:extLst>
          </p:cNvPr>
          <p:cNvPicPr>
            <a:picLocks noChangeAspect="1"/>
          </p:cNvPicPr>
          <p:nvPr userDrawn="1"/>
        </p:nvPicPr>
        <p:blipFill>
          <a:blip r:embed="rId40">
            <a:extLst>
              <a:ext uri="{96DAC541-7B7A-43D3-8B79-37D633B846F1}">
                <asvg:svgBlip xmlns:asvg="http://schemas.microsoft.com/office/drawing/2016/SVG/main" r:embed="rId41"/>
              </a:ext>
            </a:extLst>
          </a:blip>
          <a:stretch>
            <a:fillRect/>
          </a:stretch>
        </p:blipFill>
        <p:spPr>
          <a:xfrm>
            <a:off x="12166400" y="8763759"/>
            <a:ext cx="376320" cy="465920"/>
          </a:xfrm>
          <a:prstGeom prst="rect">
            <a:avLst/>
          </a:prstGeom>
        </p:spPr>
      </p:pic>
      <p:sp>
        <p:nvSpPr>
          <p:cNvPr id="6" name="Slide Number Placeholder 5">
            <a:extLst>
              <a:ext uri="{FF2B5EF4-FFF2-40B4-BE49-F238E27FC236}">
                <a16:creationId xmlns:a16="http://schemas.microsoft.com/office/drawing/2014/main" id="{E6C91B13-1D38-4BF3-AB59-E11B77FE304C}"/>
              </a:ext>
            </a:extLst>
          </p:cNvPr>
          <p:cNvSpPr>
            <a:spLocks noGrp="1"/>
          </p:cNvSpPr>
          <p:nvPr>
            <p:ph type="sldNum" sz="quarter" idx="12"/>
          </p:nvPr>
        </p:nvSpPr>
        <p:spPr/>
        <p:txBody>
          <a:bodyPr/>
          <a:lstStyle/>
          <a:p>
            <a:fld id="{7C6CE3E5-0223-4853-9C86-64C7A4ED7BD8}" type="slidenum">
              <a:rPr lang="en-US" smtClean="0"/>
              <a:t>‹#›</a:t>
            </a:fld>
            <a:endParaRPr lang="en-US" dirty="0"/>
          </a:p>
        </p:txBody>
      </p:sp>
    </p:spTree>
    <p:extLst>
      <p:ext uri="{BB962C8B-B14F-4D97-AF65-F5344CB8AC3E}">
        <p14:creationId xmlns:p14="http://schemas.microsoft.com/office/powerpoint/2010/main" val="1243474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88190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1762" y="2504631"/>
            <a:ext cx="10229921" cy="2600978"/>
          </a:xfrm>
        </p:spPr>
        <p:txBody>
          <a:bodyPr anchor="b"/>
          <a:lstStyle>
            <a:lvl1pPr algn="ctr">
              <a:defRPr sz="5689" b="0" cap="none"/>
            </a:lvl1pPr>
          </a:lstStyle>
          <a:p>
            <a:r>
              <a:rPr lang="en-US"/>
              <a:t>Click to edit Master title style</a:t>
            </a:r>
          </a:p>
        </p:txBody>
      </p:sp>
      <p:sp>
        <p:nvSpPr>
          <p:cNvPr id="3" name="Text Placeholder 2"/>
          <p:cNvSpPr>
            <a:spLocks noGrp="1"/>
          </p:cNvSpPr>
          <p:nvPr>
            <p:ph type="body" idx="1"/>
          </p:nvPr>
        </p:nvSpPr>
        <p:spPr>
          <a:xfrm>
            <a:off x="1381762" y="5105606"/>
            <a:ext cx="10229921" cy="2143366"/>
          </a:xfrm>
        </p:spPr>
        <p:txBody>
          <a:bodyPr anchor="t"/>
          <a:lstStyle>
            <a:lvl1pPr marL="0" indent="0" algn="ctr">
              <a:buNone/>
              <a:defRPr sz="2844">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1058479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Picture with Caption_1">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567ABF9D-C360-4811-B72E-1BCC8F66519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48265" y="2271041"/>
            <a:ext cx="5107200" cy="4136336"/>
          </a:xfrm>
          <a:prstGeom prst="rect">
            <a:avLst/>
          </a:prstGeom>
        </p:spPr>
      </p:pic>
      <p:pic>
        <p:nvPicPr>
          <p:cNvPr id="16" name="Graphic 15">
            <a:extLst>
              <a:ext uri="{FF2B5EF4-FFF2-40B4-BE49-F238E27FC236}">
                <a16:creationId xmlns:a16="http://schemas.microsoft.com/office/drawing/2014/main" id="{76202719-2D4D-407D-B8DA-A23CD2BC2A0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657807" y="2052321"/>
            <a:ext cx="5019583" cy="4239360"/>
          </a:xfrm>
          <a:prstGeom prst="rect">
            <a:avLst/>
          </a:prstGeom>
        </p:spPr>
      </p:pic>
      <p:pic>
        <p:nvPicPr>
          <p:cNvPr id="17" name="Graphic 16">
            <a:extLst>
              <a:ext uri="{FF2B5EF4-FFF2-40B4-BE49-F238E27FC236}">
                <a16:creationId xmlns:a16="http://schemas.microsoft.com/office/drawing/2014/main" id="{9886EF24-F1B2-4B6E-956E-88BBF4527C6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285863" y="1181830"/>
            <a:ext cx="5963520" cy="7951360"/>
          </a:xfrm>
          <a:prstGeom prst="rect">
            <a:avLst/>
          </a:prstGeom>
        </p:spPr>
      </p:pic>
      <p:pic>
        <p:nvPicPr>
          <p:cNvPr id="7" name="Graphic 6">
            <a:extLst>
              <a:ext uri="{FF2B5EF4-FFF2-40B4-BE49-F238E27FC236}">
                <a16:creationId xmlns:a16="http://schemas.microsoft.com/office/drawing/2014/main" id="{67711F6A-2700-45CC-8081-72481D23280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265117" y="8778988"/>
            <a:ext cx="474764" cy="614400"/>
          </a:xfrm>
          <a:prstGeom prst="rect">
            <a:avLst/>
          </a:prstGeom>
        </p:spPr>
      </p:pic>
      <p:pic>
        <p:nvPicPr>
          <p:cNvPr id="8" name="Graphic 7">
            <a:extLst>
              <a:ext uri="{FF2B5EF4-FFF2-40B4-BE49-F238E27FC236}">
                <a16:creationId xmlns:a16="http://schemas.microsoft.com/office/drawing/2014/main" id="{708C15EA-464A-42EF-B8BA-900C9C88385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18685" y="8220777"/>
            <a:ext cx="474764" cy="614400"/>
          </a:xfrm>
          <a:prstGeom prst="rect">
            <a:avLst/>
          </a:prstGeom>
        </p:spPr>
      </p:pic>
      <p:pic>
        <p:nvPicPr>
          <p:cNvPr id="9" name="Graphic 8">
            <a:extLst>
              <a:ext uri="{FF2B5EF4-FFF2-40B4-BE49-F238E27FC236}">
                <a16:creationId xmlns:a16="http://schemas.microsoft.com/office/drawing/2014/main" id="{8D17B3A2-AA51-46CD-A215-FAB926BEE6B4}"/>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7127581" y="6949991"/>
            <a:ext cx="960000" cy="2011425"/>
          </a:xfrm>
          <a:prstGeom prst="rect">
            <a:avLst/>
          </a:prstGeom>
        </p:spPr>
      </p:pic>
      <p:pic>
        <p:nvPicPr>
          <p:cNvPr id="10" name="Graphic 9">
            <a:extLst>
              <a:ext uri="{FF2B5EF4-FFF2-40B4-BE49-F238E27FC236}">
                <a16:creationId xmlns:a16="http://schemas.microsoft.com/office/drawing/2014/main" id="{A427BCFE-ED69-455C-8DF7-52CEEA62524C}"/>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472339" y="7080038"/>
            <a:ext cx="474764" cy="614400"/>
          </a:xfrm>
          <a:prstGeom prst="rect">
            <a:avLst/>
          </a:prstGeom>
        </p:spPr>
      </p:pic>
      <p:pic>
        <p:nvPicPr>
          <p:cNvPr id="11" name="Graphic 10">
            <a:extLst>
              <a:ext uri="{FF2B5EF4-FFF2-40B4-BE49-F238E27FC236}">
                <a16:creationId xmlns:a16="http://schemas.microsoft.com/office/drawing/2014/main" id="{669CB4E3-06E3-4E33-A9E7-A273F3742CFD}"/>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504713" y="741935"/>
            <a:ext cx="474764" cy="614400"/>
          </a:xfrm>
          <a:prstGeom prst="rect">
            <a:avLst/>
          </a:prstGeom>
        </p:spPr>
      </p:pic>
      <p:grpSp>
        <p:nvGrpSpPr>
          <p:cNvPr id="15" name="Group 14">
            <a:extLst>
              <a:ext uri="{FF2B5EF4-FFF2-40B4-BE49-F238E27FC236}">
                <a16:creationId xmlns:a16="http://schemas.microsoft.com/office/drawing/2014/main" id="{6C27347F-6562-4FB3-B0EB-661B2427CAF6}"/>
              </a:ext>
            </a:extLst>
          </p:cNvPr>
          <p:cNvGrpSpPr/>
          <p:nvPr userDrawn="1"/>
        </p:nvGrpSpPr>
        <p:grpSpPr>
          <a:xfrm rot="3950382">
            <a:off x="9807799" y="6660504"/>
            <a:ext cx="1717528" cy="1574400"/>
            <a:chOff x="418190" y="1987084"/>
            <a:chExt cx="1207637" cy="1476000"/>
          </a:xfrm>
        </p:grpSpPr>
        <p:pic>
          <p:nvPicPr>
            <p:cNvPr id="12" name="Graphic 11">
              <a:extLst>
                <a:ext uri="{FF2B5EF4-FFF2-40B4-BE49-F238E27FC236}">
                  <a16:creationId xmlns:a16="http://schemas.microsoft.com/office/drawing/2014/main" id="{7939F815-583D-4BA5-82A8-56A8C6F93E14}"/>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18190" y="1987084"/>
              <a:ext cx="1207637" cy="1476000"/>
            </a:xfrm>
            <a:prstGeom prst="rect">
              <a:avLst/>
            </a:prstGeom>
          </p:spPr>
        </p:pic>
        <p:pic>
          <p:nvPicPr>
            <p:cNvPr id="13" name="Graphic 12">
              <a:extLst>
                <a:ext uri="{FF2B5EF4-FFF2-40B4-BE49-F238E27FC236}">
                  <a16:creationId xmlns:a16="http://schemas.microsoft.com/office/drawing/2014/main" id="{FB6ECBA6-6D85-4283-ABC5-1FBF209FC25E}"/>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817432" y="2141461"/>
              <a:ext cx="277200" cy="252000"/>
            </a:xfrm>
            <a:prstGeom prst="rect">
              <a:avLst/>
            </a:prstGeom>
          </p:spPr>
        </p:pic>
      </p:grpSp>
      <p:pic>
        <p:nvPicPr>
          <p:cNvPr id="14" name="Graphic 13">
            <a:extLst>
              <a:ext uri="{FF2B5EF4-FFF2-40B4-BE49-F238E27FC236}">
                <a16:creationId xmlns:a16="http://schemas.microsoft.com/office/drawing/2014/main" id="{E60F33E9-F475-48B1-A72E-3D9BA1EF6A1E}"/>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7489971" y="635925"/>
            <a:ext cx="1290829" cy="1177600"/>
          </a:xfrm>
          <a:prstGeom prst="rect">
            <a:avLst/>
          </a:prstGeom>
        </p:spPr>
      </p:pic>
      <p:sp>
        <p:nvSpPr>
          <p:cNvPr id="19" name="Picture Placeholder 18">
            <a:extLst>
              <a:ext uri="{FF2B5EF4-FFF2-40B4-BE49-F238E27FC236}">
                <a16:creationId xmlns:a16="http://schemas.microsoft.com/office/drawing/2014/main" id="{66B4444A-B519-40C9-97E9-4445FC470958}"/>
              </a:ext>
            </a:extLst>
          </p:cNvPr>
          <p:cNvSpPr>
            <a:spLocks noGrp="1"/>
          </p:cNvSpPr>
          <p:nvPr>
            <p:ph type="pic" sz="quarter" idx="13" hasCustomPrompt="1"/>
          </p:nvPr>
        </p:nvSpPr>
        <p:spPr>
          <a:xfrm rot="380147">
            <a:off x="1343938" y="1119679"/>
            <a:ext cx="5414400" cy="7219200"/>
          </a:xfrm>
          <a:ln w="155575" cap="sq">
            <a:solidFill>
              <a:schemeClr val="bg1"/>
            </a:solidFill>
            <a:miter lim="800000"/>
          </a:ln>
        </p:spPr>
        <p:txBody>
          <a:bodyPr anchor="ctr" anchorCtr="0">
            <a:normAutofit/>
          </a:bodyPr>
          <a:lstStyle>
            <a:lvl1pPr marL="0" indent="0" algn="ctr">
              <a:buNone/>
              <a:defRPr sz="1707">
                <a:solidFill>
                  <a:schemeClr val="bg1"/>
                </a:solidFill>
              </a:defRPr>
            </a:lvl1pPr>
          </a:lstStyle>
          <a:p>
            <a:r>
              <a:rPr lang="en-US" dirty="0"/>
              <a:t>Insert or Drag and Drop Your Photo</a:t>
            </a:r>
          </a:p>
        </p:txBody>
      </p:sp>
      <p:sp>
        <p:nvSpPr>
          <p:cNvPr id="2" name="Title 1">
            <a:extLst>
              <a:ext uri="{FF2B5EF4-FFF2-40B4-BE49-F238E27FC236}">
                <a16:creationId xmlns:a16="http://schemas.microsoft.com/office/drawing/2014/main" id="{48F78C7B-42BE-41C0-962E-C0299993D117}"/>
              </a:ext>
            </a:extLst>
          </p:cNvPr>
          <p:cNvSpPr>
            <a:spLocks noGrp="1"/>
          </p:cNvSpPr>
          <p:nvPr>
            <p:ph type="title" hasCustomPrompt="1"/>
          </p:nvPr>
        </p:nvSpPr>
        <p:spPr>
          <a:xfrm rot="20917912">
            <a:off x="7334822" y="2881033"/>
            <a:ext cx="4154018" cy="2461855"/>
          </a:xfrm>
        </p:spPr>
        <p:txBody>
          <a:bodyPr anchor="b">
            <a:noAutofit/>
          </a:bodyPr>
          <a:lstStyle>
            <a:lvl1pPr>
              <a:lnSpc>
                <a:spcPct val="80000"/>
              </a:lnSpc>
              <a:defRPr sz="6400" b="1">
                <a:solidFill>
                  <a:schemeClr val="bg1"/>
                </a:solidFill>
                <a:latin typeface="+mj-lt"/>
              </a:defRPr>
            </a:lvl1pPr>
          </a:lstStyle>
          <a:p>
            <a:r>
              <a:rPr lang="en-US" dirty="0"/>
              <a:t>SLIDE</a:t>
            </a:r>
            <a:br>
              <a:rPr lang="en-US" dirty="0"/>
            </a:br>
            <a:r>
              <a:rPr lang="en-US" dirty="0"/>
              <a:t>TITLE</a:t>
            </a:r>
          </a:p>
        </p:txBody>
      </p:sp>
      <p:pic>
        <p:nvPicPr>
          <p:cNvPr id="22" name="Graphic 21">
            <a:extLst>
              <a:ext uri="{FF2B5EF4-FFF2-40B4-BE49-F238E27FC236}">
                <a16:creationId xmlns:a16="http://schemas.microsoft.com/office/drawing/2014/main" id="{4CDD7021-B445-4783-87B3-6E6AFB872346}"/>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9447322" y="1021362"/>
            <a:ext cx="474764" cy="614400"/>
          </a:xfrm>
          <a:prstGeom prst="rect">
            <a:avLst/>
          </a:prstGeom>
        </p:spPr>
      </p:pic>
      <p:grpSp>
        <p:nvGrpSpPr>
          <p:cNvPr id="30" name="Group 29">
            <a:extLst>
              <a:ext uri="{FF2B5EF4-FFF2-40B4-BE49-F238E27FC236}">
                <a16:creationId xmlns:a16="http://schemas.microsoft.com/office/drawing/2014/main" id="{6C90EA2B-969E-48D7-B2C1-E5FDB35DFA5C}"/>
              </a:ext>
            </a:extLst>
          </p:cNvPr>
          <p:cNvGrpSpPr/>
          <p:nvPr userDrawn="1"/>
        </p:nvGrpSpPr>
        <p:grpSpPr>
          <a:xfrm>
            <a:off x="10664850" y="490816"/>
            <a:ext cx="1758457" cy="2588595"/>
            <a:chOff x="9998297" y="345105"/>
            <a:chExt cx="1648553" cy="1820106"/>
          </a:xfrm>
        </p:grpSpPr>
        <p:pic>
          <p:nvPicPr>
            <p:cNvPr id="23" name="Graphic 22">
              <a:extLst>
                <a:ext uri="{FF2B5EF4-FFF2-40B4-BE49-F238E27FC236}">
                  <a16:creationId xmlns:a16="http://schemas.microsoft.com/office/drawing/2014/main" id="{1B23441B-028E-4378-B8B8-4B0C18A04850}"/>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11152130" y="345105"/>
              <a:ext cx="468000" cy="531243"/>
            </a:xfrm>
            <a:prstGeom prst="rect">
              <a:avLst/>
            </a:prstGeom>
          </p:spPr>
        </p:pic>
        <p:pic>
          <p:nvPicPr>
            <p:cNvPr id="24" name="Graphic 23">
              <a:extLst>
                <a:ext uri="{FF2B5EF4-FFF2-40B4-BE49-F238E27FC236}">
                  <a16:creationId xmlns:a16="http://schemas.microsoft.com/office/drawing/2014/main" id="{816126C5-F794-4427-ABEE-4093997DD866}"/>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11128450" y="408023"/>
              <a:ext cx="518400" cy="480468"/>
            </a:xfrm>
            <a:prstGeom prst="rect">
              <a:avLst/>
            </a:prstGeom>
          </p:spPr>
        </p:pic>
        <p:pic>
          <p:nvPicPr>
            <p:cNvPr id="25" name="Graphic 24">
              <a:extLst>
                <a:ext uri="{FF2B5EF4-FFF2-40B4-BE49-F238E27FC236}">
                  <a16:creationId xmlns:a16="http://schemas.microsoft.com/office/drawing/2014/main" id="{97E5176A-8FFB-4A1D-97DF-B2E3076A28A8}"/>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9998297" y="772011"/>
              <a:ext cx="1215884" cy="1393200"/>
            </a:xfrm>
            <a:prstGeom prst="rect">
              <a:avLst/>
            </a:prstGeom>
          </p:spPr>
        </p:pic>
        <p:pic>
          <p:nvPicPr>
            <p:cNvPr id="26" name="Graphic 25">
              <a:extLst>
                <a:ext uri="{FF2B5EF4-FFF2-40B4-BE49-F238E27FC236}">
                  <a16:creationId xmlns:a16="http://schemas.microsoft.com/office/drawing/2014/main" id="{5FA508ED-3AB5-4ECA-B76B-F719C55C26DB}"/>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10658509" y="1076466"/>
              <a:ext cx="482400" cy="203116"/>
            </a:xfrm>
            <a:prstGeom prst="rect">
              <a:avLst/>
            </a:prstGeom>
          </p:spPr>
        </p:pic>
        <p:pic>
          <p:nvPicPr>
            <p:cNvPr id="27" name="Graphic 26">
              <a:extLst>
                <a:ext uri="{FF2B5EF4-FFF2-40B4-BE49-F238E27FC236}">
                  <a16:creationId xmlns:a16="http://schemas.microsoft.com/office/drawing/2014/main" id="{AE5BEB9D-557F-4FBC-8DC2-14A79E22641B}"/>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10455003" y="1203637"/>
              <a:ext cx="642857" cy="270000"/>
            </a:xfrm>
            <a:prstGeom prst="rect">
              <a:avLst/>
            </a:prstGeom>
          </p:spPr>
        </p:pic>
        <p:pic>
          <p:nvPicPr>
            <p:cNvPr id="28" name="Graphic 27">
              <a:extLst>
                <a:ext uri="{FF2B5EF4-FFF2-40B4-BE49-F238E27FC236}">
                  <a16:creationId xmlns:a16="http://schemas.microsoft.com/office/drawing/2014/main" id="{426C1BDB-D03B-4F14-9700-EB89E2AD8A96}"/>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10271905" y="1322651"/>
              <a:ext cx="784800" cy="359146"/>
            </a:xfrm>
            <a:prstGeom prst="rect">
              <a:avLst/>
            </a:prstGeom>
          </p:spPr>
        </p:pic>
        <p:pic>
          <p:nvPicPr>
            <p:cNvPr id="29" name="Graphic 28">
              <a:extLst>
                <a:ext uri="{FF2B5EF4-FFF2-40B4-BE49-F238E27FC236}">
                  <a16:creationId xmlns:a16="http://schemas.microsoft.com/office/drawing/2014/main" id="{6B41E3EA-8773-49D1-8CE3-7E7895DA167E}"/>
                </a:ext>
              </a:extLst>
            </p:cNvPr>
            <p:cNvPicPr>
              <a:picLocks noChangeAspect="1"/>
            </p:cNvPicPr>
            <p:nvPr userDrawn="1"/>
          </p:nvPicPr>
          <p:blipFill>
            <a:blip r:embed="rId34">
              <a:extLst>
                <a:ext uri="{96DAC541-7B7A-43D3-8B79-37D633B846F1}">
                  <asvg:svgBlip xmlns:asvg="http://schemas.microsoft.com/office/drawing/2016/SVG/main" r:embed="rId35"/>
                </a:ext>
              </a:extLst>
            </a:blip>
            <a:stretch>
              <a:fillRect/>
            </a:stretch>
          </p:blipFill>
          <p:spPr>
            <a:xfrm>
              <a:off x="10083928" y="1441259"/>
              <a:ext cx="936000" cy="414515"/>
            </a:xfrm>
            <a:prstGeom prst="rect">
              <a:avLst/>
            </a:prstGeom>
          </p:spPr>
        </p:pic>
      </p:grpSp>
      <p:pic>
        <p:nvPicPr>
          <p:cNvPr id="31" name="Graphic 30">
            <a:extLst>
              <a:ext uri="{FF2B5EF4-FFF2-40B4-BE49-F238E27FC236}">
                <a16:creationId xmlns:a16="http://schemas.microsoft.com/office/drawing/2014/main" id="{71A30AC2-4D87-497E-A09C-E895648DE08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911260" y="6291681"/>
            <a:ext cx="474764" cy="614400"/>
          </a:xfrm>
          <a:prstGeom prst="rect">
            <a:avLst/>
          </a:prstGeom>
        </p:spPr>
      </p:pic>
      <p:pic>
        <p:nvPicPr>
          <p:cNvPr id="32" name="Graphic 31">
            <a:extLst>
              <a:ext uri="{FF2B5EF4-FFF2-40B4-BE49-F238E27FC236}">
                <a16:creationId xmlns:a16="http://schemas.microsoft.com/office/drawing/2014/main" id="{C6D20CAD-12F8-4B63-A884-7EEE09EED531}"/>
              </a:ext>
            </a:extLst>
          </p:cNvPr>
          <p:cNvPicPr>
            <a:picLocks noChangeAspect="1"/>
          </p:cNvPicPr>
          <p:nvPr userDrawn="1"/>
        </p:nvPicPr>
        <p:blipFill>
          <a:blip r:embed="rId36">
            <a:extLst>
              <a:ext uri="{96DAC541-7B7A-43D3-8B79-37D633B846F1}">
                <asvg:svgBlip xmlns:asvg="http://schemas.microsoft.com/office/drawing/2016/SVG/main" r:embed="rId37"/>
              </a:ext>
            </a:extLst>
          </a:blip>
          <a:stretch>
            <a:fillRect/>
          </a:stretch>
        </p:blipFill>
        <p:spPr>
          <a:xfrm>
            <a:off x="12166400" y="8763759"/>
            <a:ext cx="376320" cy="465920"/>
          </a:xfrm>
          <a:prstGeom prst="rect">
            <a:avLst/>
          </a:prstGeom>
        </p:spPr>
      </p:pic>
      <p:sp>
        <p:nvSpPr>
          <p:cNvPr id="6" name="Slide Number Placeholder 5">
            <a:extLst>
              <a:ext uri="{FF2B5EF4-FFF2-40B4-BE49-F238E27FC236}">
                <a16:creationId xmlns:a16="http://schemas.microsoft.com/office/drawing/2014/main" id="{F1852519-41A6-45EE-BACC-7F0F38E668D0}"/>
              </a:ext>
            </a:extLst>
          </p:cNvPr>
          <p:cNvSpPr>
            <a:spLocks noGrp="1"/>
          </p:cNvSpPr>
          <p:nvPr>
            <p:ph type="sldNum" sz="quarter" idx="12"/>
          </p:nvPr>
        </p:nvSpPr>
        <p:spPr/>
        <p:txBody>
          <a:bodyPr/>
          <a:lstStyle/>
          <a:p>
            <a:fld id="{7C6CE3E5-0223-4853-9C86-64C7A4ED7BD8}" type="slidenum">
              <a:rPr lang="en-US" smtClean="0"/>
              <a:t>‹#›</a:t>
            </a:fld>
            <a:endParaRPr lang="en-US" dirty="0"/>
          </a:p>
        </p:txBody>
      </p:sp>
    </p:spTree>
    <p:extLst>
      <p:ext uri="{BB962C8B-B14F-4D97-AF65-F5344CB8AC3E}">
        <p14:creationId xmlns:p14="http://schemas.microsoft.com/office/powerpoint/2010/main" val="27680763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wo Content_1">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61B83511-1A62-4FD8-9B56-AEDF458F41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2161" y="1522741"/>
            <a:ext cx="3072000" cy="1281128"/>
          </a:xfrm>
          <a:prstGeom prst="rect">
            <a:avLst/>
          </a:prstGeom>
        </p:spPr>
      </p:pic>
      <p:pic>
        <p:nvPicPr>
          <p:cNvPr id="3" name="Graphic 2">
            <a:extLst>
              <a:ext uri="{FF2B5EF4-FFF2-40B4-BE49-F238E27FC236}">
                <a16:creationId xmlns:a16="http://schemas.microsoft.com/office/drawing/2014/main" id="{0CA37546-EF11-41CA-9EAB-BD373865A0C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25761" y="1252433"/>
            <a:ext cx="3098880" cy="1479524"/>
          </a:xfrm>
          <a:prstGeom prst="rect">
            <a:avLst/>
          </a:prstGeom>
        </p:spPr>
      </p:pic>
      <p:pic>
        <p:nvPicPr>
          <p:cNvPr id="6" name="Graphic 5">
            <a:extLst>
              <a:ext uri="{FF2B5EF4-FFF2-40B4-BE49-F238E27FC236}">
                <a16:creationId xmlns:a16="http://schemas.microsoft.com/office/drawing/2014/main" id="{23369CDC-E9BC-4C02-B132-37FEC917A2C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507075" y="1200962"/>
            <a:ext cx="3110400" cy="1622817"/>
          </a:xfrm>
          <a:prstGeom prst="rect">
            <a:avLst/>
          </a:prstGeom>
        </p:spPr>
      </p:pic>
      <p:pic>
        <p:nvPicPr>
          <p:cNvPr id="14" name="Graphic 13">
            <a:extLst>
              <a:ext uri="{FF2B5EF4-FFF2-40B4-BE49-F238E27FC236}">
                <a16:creationId xmlns:a16="http://schemas.microsoft.com/office/drawing/2014/main" id="{147868C3-81E2-4A84-B19E-E56B99DDE99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2166400" y="8763759"/>
            <a:ext cx="376320" cy="465920"/>
          </a:xfrm>
          <a:prstGeom prst="rect">
            <a:avLst/>
          </a:prstGeom>
        </p:spPr>
      </p:pic>
      <p:pic>
        <p:nvPicPr>
          <p:cNvPr id="19" name="Graphic 18">
            <a:extLst>
              <a:ext uri="{FF2B5EF4-FFF2-40B4-BE49-F238E27FC236}">
                <a16:creationId xmlns:a16="http://schemas.microsoft.com/office/drawing/2014/main" id="{01FE2C92-F4DE-451C-BEE6-AFB977658B3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457811" y="24721"/>
            <a:ext cx="5237760" cy="3013629"/>
          </a:xfrm>
          <a:prstGeom prst="rect">
            <a:avLst/>
          </a:prstGeom>
        </p:spPr>
      </p:pic>
      <p:sp>
        <p:nvSpPr>
          <p:cNvPr id="7" name="Slide Number Placeholder 6">
            <a:extLst>
              <a:ext uri="{FF2B5EF4-FFF2-40B4-BE49-F238E27FC236}">
                <a16:creationId xmlns:a16="http://schemas.microsoft.com/office/drawing/2014/main" id="{94463C7F-0BBE-4574-9B8C-78B70956E2C5}"/>
              </a:ext>
            </a:extLst>
          </p:cNvPr>
          <p:cNvSpPr>
            <a:spLocks noGrp="1"/>
          </p:cNvSpPr>
          <p:nvPr>
            <p:ph type="sldNum" sz="quarter" idx="12"/>
          </p:nvPr>
        </p:nvSpPr>
        <p:spPr/>
        <p:txBody>
          <a:bodyPr/>
          <a:lstStyle/>
          <a:p>
            <a:fld id="{7C6CE3E5-0223-4853-9C86-64C7A4ED7BD8}" type="slidenum">
              <a:rPr lang="en-US" smtClean="0"/>
              <a:t>‹#›</a:t>
            </a:fld>
            <a:endParaRPr lang="en-US" dirty="0"/>
          </a:p>
        </p:txBody>
      </p:sp>
      <p:pic>
        <p:nvPicPr>
          <p:cNvPr id="8" name="Graphic 7">
            <a:extLst>
              <a:ext uri="{FF2B5EF4-FFF2-40B4-BE49-F238E27FC236}">
                <a16:creationId xmlns:a16="http://schemas.microsoft.com/office/drawing/2014/main" id="{6B288B7D-1952-41DC-A224-99096062A0DE}"/>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574091" y="3324584"/>
            <a:ext cx="4633438" cy="6177917"/>
          </a:xfrm>
          <a:prstGeom prst="rect">
            <a:avLst/>
          </a:prstGeom>
        </p:spPr>
      </p:pic>
      <p:pic>
        <p:nvPicPr>
          <p:cNvPr id="9" name="Graphic 8">
            <a:extLst>
              <a:ext uri="{FF2B5EF4-FFF2-40B4-BE49-F238E27FC236}">
                <a16:creationId xmlns:a16="http://schemas.microsoft.com/office/drawing/2014/main" id="{8DEE29E6-8E44-40CC-BE66-4117F07014F3}"/>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842839" y="3576068"/>
            <a:ext cx="474764" cy="614400"/>
          </a:xfrm>
          <a:prstGeom prst="rect">
            <a:avLst/>
          </a:prstGeom>
        </p:spPr>
      </p:pic>
      <p:pic>
        <p:nvPicPr>
          <p:cNvPr id="10" name="Graphic 9">
            <a:extLst>
              <a:ext uri="{FF2B5EF4-FFF2-40B4-BE49-F238E27FC236}">
                <a16:creationId xmlns:a16="http://schemas.microsoft.com/office/drawing/2014/main" id="{4D76D187-7644-46ED-86D9-7BEB20B9CB1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354590" y="8456559"/>
            <a:ext cx="474764" cy="614400"/>
          </a:xfrm>
          <a:prstGeom prst="rect">
            <a:avLst/>
          </a:prstGeom>
        </p:spPr>
      </p:pic>
      <p:pic>
        <p:nvPicPr>
          <p:cNvPr id="11" name="Graphic 10">
            <a:extLst>
              <a:ext uri="{FF2B5EF4-FFF2-40B4-BE49-F238E27FC236}">
                <a16:creationId xmlns:a16="http://schemas.microsoft.com/office/drawing/2014/main" id="{29DBB067-92E7-4677-A519-74B52625B267}"/>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246140" y="2508945"/>
            <a:ext cx="474764" cy="614400"/>
          </a:xfrm>
          <a:prstGeom prst="rect">
            <a:avLst/>
          </a:prstGeom>
        </p:spPr>
      </p:pic>
      <p:pic>
        <p:nvPicPr>
          <p:cNvPr id="12" name="Graphic 11">
            <a:extLst>
              <a:ext uri="{FF2B5EF4-FFF2-40B4-BE49-F238E27FC236}">
                <a16:creationId xmlns:a16="http://schemas.microsoft.com/office/drawing/2014/main" id="{3E5FCF64-EBFF-42DA-A64E-C4FE4E5AF841}"/>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rot="2449131">
            <a:off x="6243793" y="7205157"/>
            <a:ext cx="1290829" cy="1177600"/>
          </a:xfrm>
          <a:prstGeom prst="rect">
            <a:avLst/>
          </a:prstGeom>
        </p:spPr>
      </p:pic>
      <p:sp>
        <p:nvSpPr>
          <p:cNvPr id="13" name="Picture Placeholder 18">
            <a:extLst>
              <a:ext uri="{FF2B5EF4-FFF2-40B4-BE49-F238E27FC236}">
                <a16:creationId xmlns:a16="http://schemas.microsoft.com/office/drawing/2014/main" id="{A3D6A39E-7E3F-497D-9C39-2A588E6B8873}"/>
              </a:ext>
            </a:extLst>
          </p:cNvPr>
          <p:cNvSpPr>
            <a:spLocks noGrp="1"/>
          </p:cNvSpPr>
          <p:nvPr>
            <p:ph type="pic" sz="quarter" idx="13" hasCustomPrompt="1"/>
          </p:nvPr>
        </p:nvSpPr>
        <p:spPr>
          <a:xfrm rot="380147">
            <a:off x="1550361" y="3221144"/>
            <a:ext cx="4206791" cy="5609055"/>
          </a:xfrm>
          <a:ln w="155575"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18" name="Graphic 17">
            <a:extLst>
              <a:ext uri="{FF2B5EF4-FFF2-40B4-BE49-F238E27FC236}">
                <a16:creationId xmlns:a16="http://schemas.microsoft.com/office/drawing/2014/main" id="{38FE331A-AA11-4065-82E0-4D8502446B94}"/>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4296747" y="-1657"/>
            <a:ext cx="5091840" cy="2884497"/>
          </a:xfrm>
          <a:prstGeom prst="rect">
            <a:avLst/>
          </a:prstGeom>
        </p:spPr>
      </p:pic>
      <p:pic>
        <p:nvPicPr>
          <p:cNvPr id="20" name="Graphic 19">
            <a:extLst>
              <a:ext uri="{FF2B5EF4-FFF2-40B4-BE49-F238E27FC236}">
                <a16:creationId xmlns:a16="http://schemas.microsoft.com/office/drawing/2014/main" id="{BBDFC7F4-38AD-4DF5-9D1E-00235099EC29}"/>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rot="20709501">
            <a:off x="7430730" y="3113970"/>
            <a:ext cx="4633438" cy="6177917"/>
          </a:xfrm>
          <a:prstGeom prst="rect">
            <a:avLst/>
          </a:prstGeom>
        </p:spPr>
      </p:pic>
      <p:sp>
        <p:nvSpPr>
          <p:cNvPr id="21" name="Picture Placeholder 18">
            <a:extLst>
              <a:ext uri="{FF2B5EF4-FFF2-40B4-BE49-F238E27FC236}">
                <a16:creationId xmlns:a16="http://schemas.microsoft.com/office/drawing/2014/main" id="{BADB6181-ECC4-410A-AD40-5504E69EC868}"/>
              </a:ext>
            </a:extLst>
          </p:cNvPr>
          <p:cNvSpPr>
            <a:spLocks noGrp="1"/>
          </p:cNvSpPr>
          <p:nvPr>
            <p:ph type="pic" sz="quarter" idx="14" hasCustomPrompt="1"/>
          </p:nvPr>
        </p:nvSpPr>
        <p:spPr>
          <a:xfrm rot="21089648">
            <a:off x="7375022" y="3053168"/>
            <a:ext cx="4206791" cy="5609055"/>
          </a:xfrm>
          <a:ln w="155575"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sp>
        <p:nvSpPr>
          <p:cNvPr id="2" name="Title 1">
            <a:extLst>
              <a:ext uri="{FF2B5EF4-FFF2-40B4-BE49-F238E27FC236}">
                <a16:creationId xmlns:a16="http://schemas.microsoft.com/office/drawing/2014/main" id="{99042495-B43C-440B-849D-7E253BF03A1E}"/>
              </a:ext>
            </a:extLst>
          </p:cNvPr>
          <p:cNvSpPr>
            <a:spLocks noGrp="1"/>
          </p:cNvSpPr>
          <p:nvPr>
            <p:ph type="title" hasCustomPrompt="1"/>
          </p:nvPr>
        </p:nvSpPr>
        <p:spPr>
          <a:xfrm rot="20934804">
            <a:off x="4425272" y="400159"/>
            <a:ext cx="4906371" cy="1885245"/>
          </a:xfrm>
        </p:spPr>
        <p:txBody>
          <a:bodyPr>
            <a:noAutofit/>
          </a:bodyPr>
          <a:lstStyle>
            <a:lvl1pPr algn="ctr">
              <a:lnSpc>
                <a:spcPct val="80000"/>
              </a:lnSpc>
              <a:defRPr sz="5120" b="1">
                <a:solidFill>
                  <a:schemeClr val="bg1"/>
                </a:solidFill>
              </a:defRPr>
            </a:lvl1pPr>
          </a:lstStyle>
          <a:p>
            <a:r>
              <a:rPr lang="en-US" dirty="0"/>
              <a:t>SLIDE TITLE</a:t>
            </a:r>
          </a:p>
        </p:txBody>
      </p:sp>
      <p:sp>
        <p:nvSpPr>
          <p:cNvPr id="25" name="Text Placeholder 24">
            <a:extLst>
              <a:ext uri="{FF2B5EF4-FFF2-40B4-BE49-F238E27FC236}">
                <a16:creationId xmlns:a16="http://schemas.microsoft.com/office/drawing/2014/main" id="{AC120748-CC99-490D-AFCE-EF4D81B81FDF}"/>
              </a:ext>
            </a:extLst>
          </p:cNvPr>
          <p:cNvSpPr>
            <a:spLocks noGrp="1"/>
          </p:cNvSpPr>
          <p:nvPr>
            <p:ph type="body" sz="quarter" idx="15" hasCustomPrompt="1"/>
          </p:nvPr>
        </p:nvSpPr>
        <p:spPr>
          <a:xfrm rot="413385">
            <a:off x="954311" y="1674626"/>
            <a:ext cx="3027680" cy="877687"/>
          </a:xfrm>
        </p:spPr>
        <p:txBody>
          <a:bodyPr>
            <a:noAutofit/>
          </a:bodyPr>
          <a:lstStyle>
            <a:lvl1pPr marL="0" indent="0" algn="ctr">
              <a:buNone/>
              <a:defRPr sz="3200" b="1">
                <a:solidFill>
                  <a:schemeClr val="tx2"/>
                </a:solidFill>
              </a:defRPr>
            </a:lvl1pPr>
            <a:lvl2pPr algn="ctr">
              <a:defRPr sz="3200" b="1">
                <a:solidFill>
                  <a:schemeClr val="bg1"/>
                </a:solidFill>
              </a:defRPr>
            </a:lvl2pPr>
            <a:lvl3pPr algn="ctr">
              <a:defRPr sz="3200" b="1">
                <a:solidFill>
                  <a:schemeClr val="bg1"/>
                </a:solidFill>
              </a:defRPr>
            </a:lvl3pPr>
            <a:lvl4pPr algn="ctr">
              <a:defRPr sz="3200" b="1">
                <a:solidFill>
                  <a:schemeClr val="bg1"/>
                </a:solidFill>
              </a:defRPr>
            </a:lvl4pPr>
            <a:lvl5pPr algn="ctr">
              <a:defRPr sz="3200" b="1">
                <a:solidFill>
                  <a:schemeClr val="bg1"/>
                </a:solidFill>
              </a:defRPr>
            </a:lvl5pPr>
          </a:lstStyle>
          <a:p>
            <a:pPr lvl="0"/>
            <a:r>
              <a:rPr lang="en-US" dirty="0"/>
              <a:t>Subtitle 01</a:t>
            </a:r>
          </a:p>
        </p:txBody>
      </p:sp>
      <p:pic>
        <p:nvPicPr>
          <p:cNvPr id="27" name="Graphic 26">
            <a:extLst>
              <a:ext uri="{FF2B5EF4-FFF2-40B4-BE49-F238E27FC236}">
                <a16:creationId xmlns:a16="http://schemas.microsoft.com/office/drawing/2014/main" id="{16FD84D5-1F0B-4C69-B866-12C2038C8969}"/>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2166400" y="6223966"/>
            <a:ext cx="474764" cy="614400"/>
          </a:xfrm>
          <a:prstGeom prst="rect">
            <a:avLst/>
          </a:prstGeom>
        </p:spPr>
      </p:pic>
      <p:pic>
        <p:nvPicPr>
          <p:cNvPr id="28" name="Graphic 27">
            <a:extLst>
              <a:ext uri="{FF2B5EF4-FFF2-40B4-BE49-F238E27FC236}">
                <a16:creationId xmlns:a16="http://schemas.microsoft.com/office/drawing/2014/main" id="{CC847A2F-5669-4A62-9E97-8056D8FC315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2305338" y="4707978"/>
            <a:ext cx="474764" cy="614400"/>
          </a:xfrm>
          <a:prstGeom prst="rect">
            <a:avLst/>
          </a:prstGeom>
        </p:spPr>
      </p:pic>
      <p:pic>
        <p:nvPicPr>
          <p:cNvPr id="29" name="Graphic 28">
            <a:extLst>
              <a:ext uri="{FF2B5EF4-FFF2-40B4-BE49-F238E27FC236}">
                <a16:creationId xmlns:a16="http://schemas.microsoft.com/office/drawing/2014/main" id="{4B43BB89-2AA0-4902-B85D-FD5AADA34867}"/>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1879107" y="1045945"/>
            <a:ext cx="474764" cy="614400"/>
          </a:xfrm>
          <a:prstGeom prst="rect">
            <a:avLst/>
          </a:prstGeom>
        </p:spPr>
      </p:pic>
      <p:pic>
        <p:nvPicPr>
          <p:cNvPr id="4" name="Graphic 3">
            <a:extLst>
              <a:ext uri="{FF2B5EF4-FFF2-40B4-BE49-F238E27FC236}">
                <a16:creationId xmlns:a16="http://schemas.microsoft.com/office/drawing/2014/main" id="{BB0FCE44-BDF1-4FB6-9F98-2446FCE9AF84}"/>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8354931" y="1068860"/>
            <a:ext cx="3114240" cy="1642874"/>
          </a:xfrm>
          <a:prstGeom prst="rect">
            <a:avLst/>
          </a:prstGeom>
        </p:spPr>
      </p:pic>
      <p:sp>
        <p:nvSpPr>
          <p:cNvPr id="26" name="Text Placeholder 24">
            <a:extLst>
              <a:ext uri="{FF2B5EF4-FFF2-40B4-BE49-F238E27FC236}">
                <a16:creationId xmlns:a16="http://schemas.microsoft.com/office/drawing/2014/main" id="{842E0B4B-44D0-4523-A825-D68AF2BD54F3}"/>
              </a:ext>
            </a:extLst>
          </p:cNvPr>
          <p:cNvSpPr>
            <a:spLocks noGrp="1"/>
          </p:cNvSpPr>
          <p:nvPr>
            <p:ph type="body" sz="quarter" idx="16" hasCustomPrompt="1"/>
          </p:nvPr>
        </p:nvSpPr>
        <p:spPr>
          <a:xfrm rot="21154157">
            <a:off x="8423702" y="1591958"/>
            <a:ext cx="3027680" cy="877687"/>
          </a:xfrm>
        </p:spPr>
        <p:txBody>
          <a:bodyPr>
            <a:noAutofit/>
          </a:bodyPr>
          <a:lstStyle>
            <a:lvl1pPr marL="0" indent="0" algn="ctr">
              <a:buNone/>
              <a:defRPr sz="3200" b="1">
                <a:solidFill>
                  <a:schemeClr val="tx2"/>
                </a:solidFill>
              </a:defRPr>
            </a:lvl1pPr>
            <a:lvl2pPr algn="ctr">
              <a:defRPr sz="3200" b="1">
                <a:solidFill>
                  <a:schemeClr val="bg1"/>
                </a:solidFill>
              </a:defRPr>
            </a:lvl2pPr>
            <a:lvl3pPr algn="ctr">
              <a:defRPr sz="3200" b="1">
                <a:solidFill>
                  <a:schemeClr val="bg1"/>
                </a:solidFill>
              </a:defRPr>
            </a:lvl3pPr>
            <a:lvl4pPr algn="ctr">
              <a:defRPr sz="3200" b="1">
                <a:solidFill>
                  <a:schemeClr val="bg1"/>
                </a:solidFill>
              </a:defRPr>
            </a:lvl4pPr>
            <a:lvl5pPr algn="ctr">
              <a:defRPr sz="3200" b="1">
                <a:solidFill>
                  <a:schemeClr val="bg1"/>
                </a:solidFill>
              </a:defRPr>
            </a:lvl5pPr>
          </a:lstStyle>
          <a:p>
            <a:pPr lvl="0"/>
            <a:r>
              <a:rPr lang="en-US" dirty="0"/>
              <a:t>Subtitle 02</a:t>
            </a:r>
          </a:p>
        </p:txBody>
      </p:sp>
    </p:spTree>
    <p:extLst>
      <p:ext uri="{BB962C8B-B14F-4D97-AF65-F5344CB8AC3E}">
        <p14:creationId xmlns:p14="http://schemas.microsoft.com/office/powerpoint/2010/main" val="368027710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ontent with Caption_1">
    <p:spTree>
      <p:nvGrpSpPr>
        <p:cNvPr id="1" name=""/>
        <p:cNvGrpSpPr/>
        <p:nvPr/>
      </p:nvGrpSpPr>
      <p:grpSpPr>
        <a:xfrm>
          <a:off x="0" y="0"/>
          <a:ext cx="0" cy="0"/>
          <a:chOff x="0" y="0"/>
          <a:chExt cx="0" cy="0"/>
        </a:xfrm>
      </p:grpSpPr>
      <p:pic>
        <p:nvPicPr>
          <p:cNvPr id="27" name="Graphic 26">
            <a:extLst>
              <a:ext uri="{FF2B5EF4-FFF2-40B4-BE49-F238E27FC236}">
                <a16:creationId xmlns:a16="http://schemas.microsoft.com/office/drawing/2014/main" id="{E59DE8E4-BB71-418E-80C6-63A496F59F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60662" y="1683454"/>
            <a:ext cx="9922560" cy="7039196"/>
          </a:xfrm>
          <a:prstGeom prst="rect">
            <a:avLst/>
          </a:prstGeom>
        </p:spPr>
      </p:pic>
      <p:pic>
        <p:nvPicPr>
          <p:cNvPr id="10" name="Graphic 9">
            <a:extLst>
              <a:ext uri="{FF2B5EF4-FFF2-40B4-BE49-F238E27FC236}">
                <a16:creationId xmlns:a16="http://schemas.microsoft.com/office/drawing/2014/main" id="{EC1CF9FE-10C7-43A3-BC91-53A3F0F6F23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166400" y="8763759"/>
            <a:ext cx="376320" cy="465920"/>
          </a:xfrm>
          <a:prstGeom prst="rect">
            <a:avLst/>
          </a:prstGeom>
        </p:spPr>
      </p:pic>
      <p:sp>
        <p:nvSpPr>
          <p:cNvPr id="9" name="Slide Number Placeholder 8">
            <a:extLst>
              <a:ext uri="{FF2B5EF4-FFF2-40B4-BE49-F238E27FC236}">
                <a16:creationId xmlns:a16="http://schemas.microsoft.com/office/drawing/2014/main" id="{7E167D12-F69E-4B7C-BB88-56C136874442}"/>
              </a:ext>
            </a:extLst>
          </p:cNvPr>
          <p:cNvSpPr>
            <a:spLocks noGrp="1"/>
          </p:cNvSpPr>
          <p:nvPr>
            <p:ph type="sldNum" sz="quarter" idx="12"/>
          </p:nvPr>
        </p:nvSpPr>
        <p:spPr/>
        <p:txBody>
          <a:bodyPr/>
          <a:lstStyle/>
          <a:p>
            <a:fld id="{7C6CE3E5-0223-4853-9C86-64C7A4ED7BD8}" type="slidenum">
              <a:rPr lang="en-US" smtClean="0"/>
              <a:t>‹#›</a:t>
            </a:fld>
            <a:endParaRPr lang="en-US" dirty="0"/>
          </a:p>
        </p:txBody>
      </p:sp>
      <p:pic>
        <p:nvPicPr>
          <p:cNvPr id="11" name="Graphic 10">
            <a:extLst>
              <a:ext uri="{FF2B5EF4-FFF2-40B4-BE49-F238E27FC236}">
                <a16:creationId xmlns:a16="http://schemas.microsoft.com/office/drawing/2014/main" id="{8E2A568D-38BE-4D7D-B69F-B3B14D48AFE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483935" y="8199511"/>
            <a:ext cx="474764" cy="614400"/>
          </a:xfrm>
          <a:prstGeom prst="rect">
            <a:avLst/>
          </a:prstGeom>
        </p:spPr>
      </p:pic>
      <p:pic>
        <p:nvPicPr>
          <p:cNvPr id="12" name="Graphic 11">
            <a:extLst>
              <a:ext uri="{FF2B5EF4-FFF2-40B4-BE49-F238E27FC236}">
                <a16:creationId xmlns:a16="http://schemas.microsoft.com/office/drawing/2014/main" id="{C7D0D60E-B059-437A-8AA0-C9F1A922F6E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565883" y="925548"/>
            <a:ext cx="474764" cy="614400"/>
          </a:xfrm>
          <a:prstGeom prst="rect">
            <a:avLst/>
          </a:prstGeom>
        </p:spPr>
      </p:pic>
      <p:pic>
        <p:nvPicPr>
          <p:cNvPr id="13" name="Graphic 12">
            <a:extLst>
              <a:ext uri="{FF2B5EF4-FFF2-40B4-BE49-F238E27FC236}">
                <a16:creationId xmlns:a16="http://schemas.microsoft.com/office/drawing/2014/main" id="{CC40EC95-9250-4057-8026-C812E6C51995}"/>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265117" y="8778988"/>
            <a:ext cx="474764" cy="614400"/>
          </a:xfrm>
          <a:prstGeom prst="rect">
            <a:avLst/>
          </a:prstGeom>
        </p:spPr>
      </p:pic>
      <p:pic>
        <p:nvPicPr>
          <p:cNvPr id="14" name="Graphic 13">
            <a:extLst>
              <a:ext uri="{FF2B5EF4-FFF2-40B4-BE49-F238E27FC236}">
                <a16:creationId xmlns:a16="http://schemas.microsoft.com/office/drawing/2014/main" id="{10E0C1AF-3485-4C98-9C21-69D221FE337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18685" y="8220777"/>
            <a:ext cx="474764" cy="614400"/>
          </a:xfrm>
          <a:prstGeom prst="rect">
            <a:avLst/>
          </a:prstGeom>
        </p:spPr>
      </p:pic>
      <p:pic>
        <p:nvPicPr>
          <p:cNvPr id="15" name="Graphic 14">
            <a:extLst>
              <a:ext uri="{FF2B5EF4-FFF2-40B4-BE49-F238E27FC236}">
                <a16:creationId xmlns:a16="http://schemas.microsoft.com/office/drawing/2014/main" id="{446FEAC3-C14F-4051-B2BD-B013E44E4B36}"/>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1991411" y="1877349"/>
            <a:ext cx="474764" cy="614400"/>
          </a:xfrm>
          <a:prstGeom prst="rect">
            <a:avLst/>
          </a:prstGeom>
        </p:spPr>
      </p:pic>
      <p:pic>
        <p:nvPicPr>
          <p:cNvPr id="16" name="Graphic 15">
            <a:extLst>
              <a:ext uri="{FF2B5EF4-FFF2-40B4-BE49-F238E27FC236}">
                <a16:creationId xmlns:a16="http://schemas.microsoft.com/office/drawing/2014/main" id="{1E8EAC07-205D-44D5-8CB6-6E8753010374}"/>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rot="21053284">
            <a:off x="3838520" y="1258351"/>
            <a:ext cx="1290829" cy="1177600"/>
          </a:xfrm>
          <a:prstGeom prst="rect">
            <a:avLst/>
          </a:prstGeom>
        </p:spPr>
      </p:pic>
      <p:pic>
        <p:nvPicPr>
          <p:cNvPr id="17" name="Graphic 16">
            <a:extLst>
              <a:ext uri="{FF2B5EF4-FFF2-40B4-BE49-F238E27FC236}">
                <a16:creationId xmlns:a16="http://schemas.microsoft.com/office/drawing/2014/main" id="{BF0F9706-08DA-4D57-A580-200BB4E7F17E}"/>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1652668" y="3408474"/>
            <a:ext cx="960000" cy="2011425"/>
          </a:xfrm>
          <a:prstGeom prst="rect">
            <a:avLst/>
          </a:prstGeom>
        </p:spPr>
      </p:pic>
      <p:pic>
        <p:nvPicPr>
          <p:cNvPr id="25" name="Graphic 24">
            <a:extLst>
              <a:ext uri="{FF2B5EF4-FFF2-40B4-BE49-F238E27FC236}">
                <a16:creationId xmlns:a16="http://schemas.microsoft.com/office/drawing/2014/main" id="{9964480A-362C-40BA-BA61-4E70013B021E}"/>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576410" y="2365499"/>
            <a:ext cx="5141760" cy="4726811"/>
          </a:xfrm>
          <a:prstGeom prst="rect">
            <a:avLst/>
          </a:prstGeom>
        </p:spPr>
      </p:pic>
      <p:pic>
        <p:nvPicPr>
          <p:cNvPr id="26" name="Graphic 25">
            <a:extLst>
              <a:ext uri="{FF2B5EF4-FFF2-40B4-BE49-F238E27FC236}">
                <a16:creationId xmlns:a16="http://schemas.microsoft.com/office/drawing/2014/main" id="{AE8A6597-2866-4CB5-9F0D-87A06F1BC556}"/>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1795290" y="6163160"/>
            <a:ext cx="4922880" cy="1462694"/>
          </a:xfrm>
          <a:prstGeom prst="rect">
            <a:avLst/>
          </a:prstGeom>
        </p:spPr>
      </p:pic>
      <p:grpSp>
        <p:nvGrpSpPr>
          <p:cNvPr id="24" name="Group 23">
            <a:extLst>
              <a:ext uri="{FF2B5EF4-FFF2-40B4-BE49-F238E27FC236}">
                <a16:creationId xmlns:a16="http://schemas.microsoft.com/office/drawing/2014/main" id="{AED8808E-C046-4F7A-8329-505ADEA2F0AC}"/>
              </a:ext>
            </a:extLst>
          </p:cNvPr>
          <p:cNvGrpSpPr/>
          <p:nvPr userDrawn="1"/>
        </p:nvGrpSpPr>
        <p:grpSpPr>
          <a:xfrm>
            <a:off x="1282229" y="720515"/>
            <a:ext cx="1590681" cy="2591474"/>
            <a:chOff x="1186047" y="1003914"/>
            <a:chExt cx="1491263" cy="1822130"/>
          </a:xfrm>
        </p:grpSpPr>
        <p:pic>
          <p:nvPicPr>
            <p:cNvPr id="22" name="Graphic 21">
              <a:extLst>
                <a:ext uri="{FF2B5EF4-FFF2-40B4-BE49-F238E27FC236}">
                  <a16:creationId xmlns:a16="http://schemas.microsoft.com/office/drawing/2014/main" id="{E376398C-C87D-461D-AEFE-D943FC8B20EE}"/>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1411229" y="1003914"/>
              <a:ext cx="259200" cy="583200"/>
            </a:xfrm>
            <a:prstGeom prst="rect">
              <a:avLst/>
            </a:prstGeom>
          </p:spPr>
        </p:pic>
        <p:pic>
          <p:nvPicPr>
            <p:cNvPr id="19" name="Graphic 18">
              <a:extLst>
                <a:ext uri="{FF2B5EF4-FFF2-40B4-BE49-F238E27FC236}">
                  <a16:creationId xmlns:a16="http://schemas.microsoft.com/office/drawing/2014/main" id="{33B05396-0F4A-4716-9915-1E600549311D}"/>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1670429" y="1071784"/>
              <a:ext cx="290763" cy="543600"/>
            </a:xfrm>
            <a:prstGeom prst="rect">
              <a:avLst/>
            </a:prstGeom>
          </p:spPr>
        </p:pic>
        <p:pic>
          <p:nvPicPr>
            <p:cNvPr id="20" name="Graphic 19">
              <a:extLst>
                <a:ext uri="{FF2B5EF4-FFF2-40B4-BE49-F238E27FC236}">
                  <a16:creationId xmlns:a16="http://schemas.microsoft.com/office/drawing/2014/main" id="{0CE3DD31-9AF5-406A-A131-BCFDE82FC4A8}"/>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1186047" y="1168984"/>
              <a:ext cx="484663" cy="446400"/>
            </a:xfrm>
            <a:prstGeom prst="rect">
              <a:avLst/>
            </a:prstGeom>
          </p:spPr>
        </p:pic>
        <p:pic>
          <p:nvPicPr>
            <p:cNvPr id="21" name="Graphic 20">
              <a:extLst>
                <a:ext uri="{FF2B5EF4-FFF2-40B4-BE49-F238E27FC236}">
                  <a16:creationId xmlns:a16="http://schemas.microsoft.com/office/drawing/2014/main" id="{78F14ABD-BCA0-4E68-A54D-D8D9B309069E}"/>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1581204" y="1422044"/>
              <a:ext cx="1096106" cy="1404000"/>
            </a:xfrm>
            <a:prstGeom prst="rect">
              <a:avLst/>
            </a:prstGeom>
          </p:spPr>
        </p:pic>
        <p:pic>
          <p:nvPicPr>
            <p:cNvPr id="23" name="Graphic 22">
              <a:extLst>
                <a:ext uri="{FF2B5EF4-FFF2-40B4-BE49-F238E27FC236}">
                  <a16:creationId xmlns:a16="http://schemas.microsoft.com/office/drawing/2014/main" id="{3FD65F54-E6F9-4C3F-9048-AEDFCF3E255F}"/>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1637577" y="1505779"/>
              <a:ext cx="867600" cy="1224847"/>
            </a:xfrm>
            <a:prstGeom prst="rect">
              <a:avLst/>
            </a:prstGeom>
          </p:spPr>
        </p:pic>
      </p:grpSp>
      <p:sp>
        <p:nvSpPr>
          <p:cNvPr id="3" name="Text Placeholder 2">
            <a:extLst>
              <a:ext uri="{FF2B5EF4-FFF2-40B4-BE49-F238E27FC236}">
                <a16:creationId xmlns:a16="http://schemas.microsoft.com/office/drawing/2014/main" id="{29D06CFA-EFB9-41ED-8058-73CED5E1EE2B}"/>
              </a:ext>
            </a:extLst>
          </p:cNvPr>
          <p:cNvSpPr>
            <a:spLocks noGrp="1"/>
          </p:cNvSpPr>
          <p:nvPr>
            <p:ph type="body" idx="1" hasCustomPrompt="1"/>
          </p:nvPr>
        </p:nvSpPr>
        <p:spPr>
          <a:xfrm rot="21401590">
            <a:off x="2089445" y="6388348"/>
            <a:ext cx="4633996" cy="969131"/>
          </a:xfrm>
        </p:spPr>
        <p:txBody>
          <a:bodyPr anchor="b">
            <a:normAutofit/>
          </a:bodyPr>
          <a:lstStyle>
            <a:lvl1pPr marL="0" indent="0" algn="l">
              <a:buNone/>
              <a:defRPr sz="4267" b="1">
                <a:solidFill>
                  <a:schemeClr val="tx2"/>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dirty="0"/>
              <a:t>Slide Subtitle</a:t>
            </a:r>
          </a:p>
        </p:txBody>
      </p:sp>
      <p:sp>
        <p:nvSpPr>
          <p:cNvPr id="2" name="Title 1">
            <a:extLst>
              <a:ext uri="{FF2B5EF4-FFF2-40B4-BE49-F238E27FC236}">
                <a16:creationId xmlns:a16="http://schemas.microsoft.com/office/drawing/2014/main" id="{EFCFC6C2-9F9F-4CDA-8454-F7288550BD66}"/>
              </a:ext>
            </a:extLst>
          </p:cNvPr>
          <p:cNvSpPr>
            <a:spLocks noGrp="1"/>
          </p:cNvSpPr>
          <p:nvPr>
            <p:ph type="title" hasCustomPrompt="1"/>
          </p:nvPr>
        </p:nvSpPr>
        <p:spPr>
          <a:xfrm rot="916298">
            <a:off x="2279259" y="3543536"/>
            <a:ext cx="2977414" cy="2346773"/>
          </a:xfrm>
        </p:spPr>
        <p:txBody>
          <a:bodyPr>
            <a:noAutofit/>
          </a:bodyPr>
          <a:lstStyle>
            <a:lvl1pPr>
              <a:lnSpc>
                <a:spcPct val="80000"/>
              </a:lnSpc>
              <a:defRPr sz="6400" b="1">
                <a:solidFill>
                  <a:schemeClr val="bg1"/>
                </a:solidFill>
                <a:latin typeface="+mj-lt"/>
              </a:defRPr>
            </a:lvl1pPr>
          </a:lstStyle>
          <a:p>
            <a:r>
              <a:rPr lang="en-US" dirty="0"/>
              <a:t>SLIDE</a:t>
            </a:r>
            <a:br>
              <a:rPr lang="en-US" dirty="0"/>
            </a:br>
            <a:r>
              <a:rPr lang="en-US" dirty="0"/>
              <a:t>TITLE</a:t>
            </a:r>
          </a:p>
        </p:txBody>
      </p:sp>
      <p:sp>
        <p:nvSpPr>
          <p:cNvPr id="29" name="Text Placeholder 28">
            <a:extLst>
              <a:ext uri="{FF2B5EF4-FFF2-40B4-BE49-F238E27FC236}">
                <a16:creationId xmlns:a16="http://schemas.microsoft.com/office/drawing/2014/main" id="{AB185CC4-D071-412A-877E-82761254FC78}"/>
              </a:ext>
            </a:extLst>
          </p:cNvPr>
          <p:cNvSpPr>
            <a:spLocks noGrp="1"/>
          </p:cNvSpPr>
          <p:nvPr>
            <p:ph type="body" sz="quarter" idx="13"/>
          </p:nvPr>
        </p:nvSpPr>
        <p:spPr>
          <a:xfrm rot="21305455">
            <a:off x="5984407" y="1429528"/>
            <a:ext cx="5184841" cy="6913121"/>
          </a:xfrm>
          <a:solidFill>
            <a:schemeClr val="bg1"/>
          </a:solidFill>
        </p:spPr>
        <p:txBody>
          <a:bodyPr lIns="360000" tIns="360000" rIns="360000" bIns="360000" anchor="ctr" anchorCtr="0">
            <a:noAutofit/>
          </a:bodyPr>
          <a:lstStyle>
            <a:lvl1pPr marL="0" indent="0">
              <a:buNone/>
              <a:defRPr sz="2133">
                <a:solidFill>
                  <a:schemeClr val="tx1">
                    <a:lumMod val="75000"/>
                    <a:lumOff val="25000"/>
                  </a:schemeClr>
                </a:solidFill>
              </a:defRPr>
            </a:lvl1pPr>
            <a:lvl2pPr marL="487695" indent="0">
              <a:buNone/>
              <a:defRPr/>
            </a:lvl2pPr>
          </a:lstStyle>
          <a:p>
            <a:pPr lvl="0"/>
            <a:r>
              <a:rPr lang="en-US"/>
              <a:t>Click to edit Master text styles</a:t>
            </a:r>
          </a:p>
        </p:txBody>
      </p:sp>
      <p:pic>
        <p:nvPicPr>
          <p:cNvPr id="30" name="Graphic 29">
            <a:extLst>
              <a:ext uri="{FF2B5EF4-FFF2-40B4-BE49-F238E27FC236}">
                <a16:creationId xmlns:a16="http://schemas.microsoft.com/office/drawing/2014/main" id="{3489FCC7-404F-464A-8E32-FE1C792FA6E0}"/>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1994859" y="6371699"/>
            <a:ext cx="474764" cy="614400"/>
          </a:xfrm>
          <a:prstGeom prst="rect">
            <a:avLst/>
          </a:prstGeom>
        </p:spPr>
      </p:pic>
    </p:spTree>
    <p:extLst>
      <p:ext uri="{BB962C8B-B14F-4D97-AF65-F5344CB8AC3E}">
        <p14:creationId xmlns:p14="http://schemas.microsoft.com/office/powerpoint/2010/main" val="163242973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Comparison_1">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147868C3-81E2-4A84-B19E-E56B99DDE9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166400" y="8763759"/>
            <a:ext cx="376320" cy="465920"/>
          </a:xfrm>
          <a:prstGeom prst="rect">
            <a:avLst/>
          </a:prstGeom>
        </p:spPr>
      </p:pic>
      <p:pic>
        <p:nvPicPr>
          <p:cNvPr id="19" name="Graphic 18">
            <a:extLst>
              <a:ext uri="{FF2B5EF4-FFF2-40B4-BE49-F238E27FC236}">
                <a16:creationId xmlns:a16="http://schemas.microsoft.com/office/drawing/2014/main" id="{01FE2C92-F4DE-451C-BEE6-AFB977658B3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432802" y="24721"/>
            <a:ext cx="5237760" cy="3013629"/>
          </a:xfrm>
          <a:prstGeom prst="rect">
            <a:avLst/>
          </a:prstGeom>
        </p:spPr>
      </p:pic>
      <p:sp>
        <p:nvSpPr>
          <p:cNvPr id="7" name="Slide Number Placeholder 6">
            <a:extLst>
              <a:ext uri="{FF2B5EF4-FFF2-40B4-BE49-F238E27FC236}">
                <a16:creationId xmlns:a16="http://schemas.microsoft.com/office/drawing/2014/main" id="{94463C7F-0BBE-4574-9B8C-78B70956E2C5}"/>
              </a:ext>
            </a:extLst>
          </p:cNvPr>
          <p:cNvSpPr>
            <a:spLocks noGrp="1"/>
          </p:cNvSpPr>
          <p:nvPr>
            <p:ph type="sldNum" sz="quarter" idx="12"/>
          </p:nvPr>
        </p:nvSpPr>
        <p:spPr/>
        <p:txBody>
          <a:bodyPr/>
          <a:lstStyle/>
          <a:p>
            <a:fld id="{7C6CE3E5-0223-4853-9C86-64C7A4ED7BD8}" type="slidenum">
              <a:rPr lang="en-US" smtClean="0"/>
              <a:t>‹#›</a:t>
            </a:fld>
            <a:endParaRPr lang="en-US" dirty="0"/>
          </a:p>
        </p:txBody>
      </p:sp>
      <p:pic>
        <p:nvPicPr>
          <p:cNvPr id="8" name="Graphic 7">
            <a:extLst>
              <a:ext uri="{FF2B5EF4-FFF2-40B4-BE49-F238E27FC236}">
                <a16:creationId xmlns:a16="http://schemas.microsoft.com/office/drawing/2014/main" id="{6B288B7D-1952-41DC-A224-99096062A0D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574091" y="3301769"/>
            <a:ext cx="4633438" cy="6177917"/>
          </a:xfrm>
          <a:prstGeom prst="rect">
            <a:avLst/>
          </a:prstGeom>
        </p:spPr>
      </p:pic>
      <p:pic>
        <p:nvPicPr>
          <p:cNvPr id="10" name="Graphic 9">
            <a:extLst>
              <a:ext uri="{FF2B5EF4-FFF2-40B4-BE49-F238E27FC236}">
                <a16:creationId xmlns:a16="http://schemas.microsoft.com/office/drawing/2014/main" id="{4D76D187-7644-46ED-86D9-7BEB20B9CB1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54590" y="8456559"/>
            <a:ext cx="474764" cy="614400"/>
          </a:xfrm>
          <a:prstGeom prst="rect">
            <a:avLst/>
          </a:prstGeom>
        </p:spPr>
      </p:pic>
      <p:pic>
        <p:nvPicPr>
          <p:cNvPr id="18" name="Graphic 17">
            <a:extLst>
              <a:ext uri="{FF2B5EF4-FFF2-40B4-BE49-F238E27FC236}">
                <a16:creationId xmlns:a16="http://schemas.microsoft.com/office/drawing/2014/main" id="{38FE331A-AA11-4065-82E0-4D8502446B9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296747" y="-1657"/>
            <a:ext cx="5091840" cy="2884497"/>
          </a:xfrm>
          <a:prstGeom prst="rect">
            <a:avLst/>
          </a:prstGeom>
        </p:spPr>
      </p:pic>
      <p:pic>
        <p:nvPicPr>
          <p:cNvPr id="20" name="Graphic 19">
            <a:extLst>
              <a:ext uri="{FF2B5EF4-FFF2-40B4-BE49-F238E27FC236}">
                <a16:creationId xmlns:a16="http://schemas.microsoft.com/office/drawing/2014/main" id="{BBDFC7F4-38AD-4DF5-9D1E-00235099EC2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20709501">
            <a:off x="7430730" y="3091155"/>
            <a:ext cx="4633438" cy="6177917"/>
          </a:xfrm>
          <a:prstGeom prst="rect">
            <a:avLst/>
          </a:prstGeom>
        </p:spPr>
      </p:pic>
      <p:sp>
        <p:nvSpPr>
          <p:cNvPr id="2" name="Title 1">
            <a:extLst>
              <a:ext uri="{FF2B5EF4-FFF2-40B4-BE49-F238E27FC236}">
                <a16:creationId xmlns:a16="http://schemas.microsoft.com/office/drawing/2014/main" id="{99042495-B43C-440B-849D-7E253BF03A1E}"/>
              </a:ext>
            </a:extLst>
          </p:cNvPr>
          <p:cNvSpPr>
            <a:spLocks noGrp="1"/>
          </p:cNvSpPr>
          <p:nvPr>
            <p:ph type="title" hasCustomPrompt="1"/>
          </p:nvPr>
        </p:nvSpPr>
        <p:spPr>
          <a:xfrm rot="20934804">
            <a:off x="4337108" y="399327"/>
            <a:ext cx="5089071" cy="1885245"/>
          </a:xfrm>
        </p:spPr>
        <p:txBody>
          <a:bodyPr>
            <a:noAutofit/>
          </a:bodyPr>
          <a:lstStyle>
            <a:lvl1pPr algn="ctr">
              <a:lnSpc>
                <a:spcPct val="80000"/>
              </a:lnSpc>
              <a:defRPr sz="5120" b="1">
                <a:solidFill>
                  <a:schemeClr val="bg1"/>
                </a:solidFill>
              </a:defRPr>
            </a:lvl1pPr>
          </a:lstStyle>
          <a:p>
            <a:r>
              <a:rPr lang="en-US" dirty="0"/>
              <a:t>SLIDE TITLE</a:t>
            </a:r>
          </a:p>
        </p:txBody>
      </p:sp>
      <p:pic>
        <p:nvPicPr>
          <p:cNvPr id="27" name="Graphic 26">
            <a:extLst>
              <a:ext uri="{FF2B5EF4-FFF2-40B4-BE49-F238E27FC236}">
                <a16:creationId xmlns:a16="http://schemas.microsoft.com/office/drawing/2014/main" id="{16FD84D5-1F0B-4C69-B866-12C2038C8969}"/>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2166400" y="6223966"/>
            <a:ext cx="474764" cy="614400"/>
          </a:xfrm>
          <a:prstGeom prst="rect">
            <a:avLst/>
          </a:prstGeom>
        </p:spPr>
      </p:pic>
      <p:pic>
        <p:nvPicPr>
          <p:cNvPr id="28" name="Graphic 27">
            <a:extLst>
              <a:ext uri="{FF2B5EF4-FFF2-40B4-BE49-F238E27FC236}">
                <a16:creationId xmlns:a16="http://schemas.microsoft.com/office/drawing/2014/main" id="{CC847A2F-5669-4A62-9E97-8056D8FC315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2305338" y="4707978"/>
            <a:ext cx="474764" cy="614400"/>
          </a:xfrm>
          <a:prstGeom prst="rect">
            <a:avLst/>
          </a:prstGeom>
        </p:spPr>
      </p:pic>
      <p:pic>
        <p:nvPicPr>
          <p:cNvPr id="29" name="Graphic 28">
            <a:extLst>
              <a:ext uri="{FF2B5EF4-FFF2-40B4-BE49-F238E27FC236}">
                <a16:creationId xmlns:a16="http://schemas.microsoft.com/office/drawing/2014/main" id="{4B43BB89-2AA0-4902-B85D-FD5AADA34867}"/>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1879107" y="1045945"/>
            <a:ext cx="474764" cy="614400"/>
          </a:xfrm>
          <a:prstGeom prst="rect">
            <a:avLst/>
          </a:prstGeom>
        </p:spPr>
      </p:pic>
      <p:pic>
        <p:nvPicPr>
          <p:cNvPr id="24" name="Graphic 23">
            <a:extLst>
              <a:ext uri="{FF2B5EF4-FFF2-40B4-BE49-F238E27FC236}">
                <a16:creationId xmlns:a16="http://schemas.microsoft.com/office/drawing/2014/main" id="{18225C5C-0679-4519-A2BC-F37425212CFA}"/>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150786" y="6985295"/>
            <a:ext cx="960000" cy="2011425"/>
          </a:xfrm>
          <a:prstGeom prst="rect">
            <a:avLst/>
          </a:prstGeom>
        </p:spPr>
      </p:pic>
      <p:sp>
        <p:nvSpPr>
          <p:cNvPr id="4" name="Text Placeholder 3">
            <a:extLst>
              <a:ext uri="{FF2B5EF4-FFF2-40B4-BE49-F238E27FC236}">
                <a16:creationId xmlns:a16="http://schemas.microsoft.com/office/drawing/2014/main" id="{3F3A904D-5989-45BD-A05D-FE56744AF364}"/>
              </a:ext>
            </a:extLst>
          </p:cNvPr>
          <p:cNvSpPr>
            <a:spLocks noGrp="1"/>
          </p:cNvSpPr>
          <p:nvPr>
            <p:ph type="body" sz="quarter" idx="17"/>
          </p:nvPr>
        </p:nvSpPr>
        <p:spPr>
          <a:xfrm rot="384605">
            <a:off x="1452332" y="3126606"/>
            <a:ext cx="4377600" cy="5836800"/>
          </a:xfrm>
          <a:solidFill>
            <a:schemeClr val="bg1"/>
          </a:solidFill>
        </p:spPr>
        <p:txBody>
          <a:bodyPr lIns="252000" tIns="252000" rIns="252000" bIns="252000" anchor="ctr" anchorCtr="0">
            <a:normAutofit/>
          </a:bodyPr>
          <a:lstStyle>
            <a:lvl1pPr marL="0" indent="0">
              <a:buNone/>
              <a:defRPr sz="2027">
                <a:solidFill>
                  <a:schemeClr val="tx1">
                    <a:lumMod val="75000"/>
                    <a:lumOff val="25000"/>
                  </a:schemeClr>
                </a:solidFill>
              </a:defRPr>
            </a:lvl1pPr>
            <a:lvl2pPr marL="487695" indent="0">
              <a:buNone/>
              <a:defRPr sz="2027"/>
            </a:lvl2pPr>
            <a:lvl3pPr marL="975390" indent="0">
              <a:buNone/>
              <a:defRPr sz="2027"/>
            </a:lvl3pPr>
            <a:lvl4pPr marL="1463086" indent="0">
              <a:buNone/>
              <a:defRPr sz="2027"/>
            </a:lvl4pPr>
            <a:lvl5pPr marL="1950781" indent="0">
              <a:buNone/>
              <a:defRPr sz="2027"/>
            </a:lvl5pPr>
          </a:lstStyle>
          <a:p>
            <a:pPr lvl="0"/>
            <a:r>
              <a:rPr lang="en-US"/>
              <a:t>Click to edit Master text styles</a:t>
            </a:r>
          </a:p>
        </p:txBody>
      </p:sp>
      <p:sp>
        <p:nvSpPr>
          <p:cNvPr id="30" name="Text Placeholder 3">
            <a:extLst>
              <a:ext uri="{FF2B5EF4-FFF2-40B4-BE49-F238E27FC236}">
                <a16:creationId xmlns:a16="http://schemas.microsoft.com/office/drawing/2014/main" id="{38461059-5319-4D49-85AC-02207FB5DF19}"/>
              </a:ext>
            </a:extLst>
          </p:cNvPr>
          <p:cNvSpPr>
            <a:spLocks noGrp="1"/>
          </p:cNvSpPr>
          <p:nvPr>
            <p:ph type="body" sz="quarter" idx="18"/>
          </p:nvPr>
        </p:nvSpPr>
        <p:spPr>
          <a:xfrm rot="21054593">
            <a:off x="7307151" y="2957224"/>
            <a:ext cx="4377600" cy="5836800"/>
          </a:xfrm>
          <a:solidFill>
            <a:schemeClr val="bg1"/>
          </a:solidFill>
        </p:spPr>
        <p:txBody>
          <a:bodyPr lIns="252000" tIns="252000" rIns="252000" bIns="252000" anchor="ctr" anchorCtr="0">
            <a:normAutofit/>
          </a:bodyPr>
          <a:lstStyle>
            <a:lvl1pPr marL="0" indent="0">
              <a:buNone/>
              <a:defRPr sz="2027">
                <a:solidFill>
                  <a:schemeClr val="tx1">
                    <a:lumMod val="75000"/>
                    <a:lumOff val="25000"/>
                  </a:schemeClr>
                </a:solidFill>
              </a:defRPr>
            </a:lvl1pPr>
            <a:lvl2pPr marL="487695" indent="0">
              <a:buNone/>
              <a:defRPr sz="2027"/>
            </a:lvl2pPr>
            <a:lvl3pPr marL="975390" indent="0">
              <a:buNone/>
              <a:defRPr sz="2027"/>
            </a:lvl3pPr>
            <a:lvl4pPr marL="1463086" indent="0">
              <a:buNone/>
              <a:defRPr sz="2027"/>
            </a:lvl4pPr>
            <a:lvl5pPr marL="1950781" indent="0">
              <a:buNone/>
              <a:defRPr sz="2027"/>
            </a:lvl5pPr>
          </a:lstStyle>
          <a:p>
            <a:pPr lvl="0"/>
            <a:r>
              <a:rPr lang="en-US"/>
              <a:t>Click to edit Master text styles</a:t>
            </a:r>
          </a:p>
        </p:txBody>
      </p:sp>
      <p:pic>
        <p:nvPicPr>
          <p:cNvPr id="31" name="Graphic 30">
            <a:extLst>
              <a:ext uri="{FF2B5EF4-FFF2-40B4-BE49-F238E27FC236}">
                <a16:creationId xmlns:a16="http://schemas.microsoft.com/office/drawing/2014/main" id="{0B65324B-93FE-4504-B3A8-08F929CCC5E2}"/>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02161" y="1522741"/>
            <a:ext cx="3072000" cy="1281128"/>
          </a:xfrm>
          <a:prstGeom prst="rect">
            <a:avLst/>
          </a:prstGeom>
        </p:spPr>
      </p:pic>
      <p:pic>
        <p:nvPicPr>
          <p:cNvPr id="32" name="Graphic 31">
            <a:extLst>
              <a:ext uri="{FF2B5EF4-FFF2-40B4-BE49-F238E27FC236}">
                <a16:creationId xmlns:a16="http://schemas.microsoft.com/office/drawing/2014/main" id="{3ABBFCFC-4524-461B-83BE-F813B41D0D29}"/>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925761" y="1252433"/>
            <a:ext cx="3098880" cy="1479524"/>
          </a:xfrm>
          <a:prstGeom prst="rect">
            <a:avLst/>
          </a:prstGeom>
        </p:spPr>
      </p:pic>
      <p:pic>
        <p:nvPicPr>
          <p:cNvPr id="33" name="Graphic 32">
            <a:extLst>
              <a:ext uri="{FF2B5EF4-FFF2-40B4-BE49-F238E27FC236}">
                <a16:creationId xmlns:a16="http://schemas.microsoft.com/office/drawing/2014/main" id="{CECBBAAE-5447-4450-9F8A-8F0F319E83AA}"/>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8507075" y="1200962"/>
            <a:ext cx="3110400" cy="1622817"/>
          </a:xfrm>
          <a:prstGeom prst="rect">
            <a:avLst/>
          </a:prstGeom>
        </p:spPr>
      </p:pic>
      <p:sp>
        <p:nvSpPr>
          <p:cNvPr id="34" name="Text Placeholder 24">
            <a:extLst>
              <a:ext uri="{FF2B5EF4-FFF2-40B4-BE49-F238E27FC236}">
                <a16:creationId xmlns:a16="http://schemas.microsoft.com/office/drawing/2014/main" id="{D5F2562C-B3BB-4D06-9102-D8D285CCF4E1}"/>
              </a:ext>
            </a:extLst>
          </p:cNvPr>
          <p:cNvSpPr>
            <a:spLocks noGrp="1"/>
          </p:cNvSpPr>
          <p:nvPr>
            <p:ph type="body" sz="quarter" idx="15" hasCustomPrompt="1"/>
          </p:nvPr>
        </p:nvSpPr>
        <p:spPr>
          <a:xfrm rot="413385">
            <a:off x="954311" y="1674626"/>
            <a:ext cx="3027680" cy="877687"/>
          </a:xfrm>
        </p:spPr>
        <p:txBody>
          <a:bodyPr>
            <a:noAutofit/>
          </a:bodyPr>
          <a:lstStyle>
            <a:lvl1pPr marL="0" indent="0" algn="ctr">
              <a:buNone/>
              <a:defRPr sz="3200" b="1">
                <a:solidFill>
                  <a:schemeClr val="tx2"/>
                </a:solidFill>
              </a:defRPr>
            </a:lvl1pPr>
            <a:lvl2pPr algn="ctr">
              <a:defRPr sz="3200" b="1">
                <a:solidFill>
                  <a:schemeClr val="bg1"/>
                </a:solidFill>
              </a:defRPr>
            </a:lvl2pPr>
            <a:lvl3pPr algn="ctr">
              <a:defRPr sz="3200" b="1">
                <a:solidFill>
                  <a:schemeClr val="bg1"/>
                </a:solidFill>
              </a:defRPr>
            </a:lvl3pPr>
            <a:lvl4pPr algn="ctr">
              <a:defRPr sz="3200" b="1">
                <a:solidFill>
                  <a:schemeClr val="bg1"/>
                </a:solidFill>
              </a:defRPr>
            </a:lvl4pPr>
            <a:lvl5pPr algn="ctr">
              <a:defRPr sz="3200" b="1">
                <a:solidFill>
                  <a:schemeClr val="bg1"/>
                </a:solidFill>
              </a:defRPr>
            </a:lvl5pPr>
          </a:lstStyle>
          <a:p>
            <a:pPr lvl="0"/>
            <a:r>
              <a:rPr lang="en-US" dirty="0"/>
              <a:t>Subtitle 01</a:t>
            </a:r>
          </a:p>
        </p:txBody>
      </p:sp>
      <p:pic>
        <p:nvPicPr>
          <p:cNvPr id="35" name="Graphic 34">
            <a:extLst>
              <a:ext uri="{FF2B5EF4-FFF2-40B4-BE49-F238E27FC236}">
                <a16:creationId xmlns:a16="http://schemas.microsoft.com/office/drawing/2014/main" id="{38E2C03D-2794-4253-80FE-D73C1934140F}"/>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8354931" y="1068860"/>
            <a:ext cx="3114240" cy="1642874"/>
          </a:xfrm>
          <a:prstGeom prst="rect">
            <a:avLst/>
          </a:prstGeom>
        </p:spPr>
      </p:pic>
      <p:sp>
        <p:nvSpPr>
          <p:cNvPr id="36" name="Text Placeholder 24">
            <a:extLst>
              <a:ext uri="{FF2B5EF4-FFF2-40B4-BE49-F238E27FC236}">
                <a16:creationId xmlns:a16="http://schemas.microsoft.com/office/drawing/2014/main" id="{4DE524DD-7345-475B-8C6C-4ECAE7BBEDFA}"/>
              </a:ext>
            </a:extLst>
          </p:cNvPr>
          <p:cNvSpPr>
            <a:spLocks noGrp="1"/>
          </p:cNvSpPr>
          <p:nvPr>
            <p:ph type="body" sz="quarter" idx="16" hasCustomPrompt="1"/>
          </p:nvPr>
        </p:nvSpPr>
        <p:spPr>
          <a:xfrm rot="21154157">
            <a:off x="8423702" y="1591958"/>
            <a:ext cx="3027680" cy="877687"/>
          </a:xfrm>
        </p:spPr>
        <p:txBody>
          <a:bodyPr>
            <a:noAutofit/>
          </a:bodyPr>
          <a:lstStyle>
            <a:lvl1pPr marL="0" indent="0" algn="ctr">
              <a:buNone/>
              <a:defRPr sz="3200" b="1">
                <a:solidFill>
                  <a:schemeClr val="tx2"/>
                </a:solidFill>
              </a:defRPr>
            </a:lvl1pPr>
            <a:lvl2pPr algn="ctr">
              <a:defRPr sz="3200" b="1">
                <a:solidFill>
                  <a:schemeClr val="bg1"/>
                </a:solidFill>
              </a:defRPr>
            </a:lvl2pPr>
            <a:lvl3pPr algn="ctr">
              <a:defRPr sz="3200" b="1">
                <a:solidFill>
                  <a:schemeClr val="bg1"/>
                </a:solidFill>
              </a:defRPr>
            </a:lvl3pPr>
            <a:lvl4pPr algn="ctr">
              <a:defRPr sz="3200" b="1">
                <a:solidFill>
                  <a:schemeClr val="bg1"/>
                </a:solidFill>
              </a:defRPr>
            </a:lvl4pPr>
            <a:lvl5pPr algn="ctr">
              <a:defRPr sz="3200" b="1">
                <a:solidFill>
                  <a:schemeClr val="bg1"/>
                </a:solidFill>
              </a:defRPr>
            </a:lvl5pPr>
          </a:lstStyle>
          <a:p>
            <a:pPr lvl="0"/>
            <a:r>
              <a:rPr lang="en-US" dirty="0"/>
              <a:t>Subtitle 02</a:t>
            </a:r>
          </a:p>
        </p:txBody>
      </p:sp>
      <p:pic>
        <p:nvPicPr>
          <p:cNvPr id="37" name="Graphic 36">
            <a:extLst>
              <a:ext uri="{FF2B5EF4-FFF2-40B4-BE49-F238E27FC236}">
                <a16:creationId xmlns:a16="http://schemas.microsoft.com/office/drawing/2014/main" id="{F42C2CDD-1627-4272-9E00-84431404670E}"/>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842839" y="3576068"/>
            <a:ext cx="474764" cy="614400"/>
          </a:xfrm>
          <a:prstGeom prst="rect">
            <a:avLst/>
          </a:prstGeom>
        </p:spPr>
      </p:pic>
      <p:pic>
        <p:nvPicPr>
          <p:cNvPr id="38" name="Graphic 37">
            <a:extLst>
              <a:ext uri="{FF2B5EF4-FFF2-40B4-BE49-F238E27FC236}">
                <a16:creationId xmlns:a16="http://schemas.microsoft.com/office/drawing/2014/main" id="{E5E1C32F-A41E-4430-8EFA-5335546388E4}"/>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246140" y="2508945"/>
            <a:ext cx="474764" cy="614400"/>
          </a:xfrm>
          <a:prstGeom prst="rect">
            <a:avLst/>
          </a:prstGeom>
        </p:spPr>
      </p:pic>
    </p:spTree>
    <p:extLst>
      <p:ext uri="{BB962C8B-B14F-4D97-AF65-F5344CB8AC3E}">
        <p14:creationId xmlns:p14="http://schemas.microsoft.com/office/powerpoint/2010/main" val="22809633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6E48C54-2BB4-49BD-A261-146616CB3A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15015" y="87121"/>
            <a:ext cx="5297362" cy="3404800"/>
          </a:xfrm>
          <a:prstGeom prst="rect">
            <a:avLst/>
          </a:prstGeom>
        </p:spPr>
      </p:pic>
      <p:pic>
        <p:nvPicPr>
          <p:cNvPr id="14" name="Graphic 13">
            <a:extLst>
              <a:ext uri="{FF2B5EF4-FFF2-40B4-BE49-F238E27FC236}">
                <a16:creationId xmlns:a16="http://schemas.microsoft.com/office/drawing/2014/main" id="{147868C3-81E2-4A84-B19E-E56B99DDE99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166400" y="8763759"/>
            <a:ext cx="376320" cy="465920"/>
          </a:xfrm>
          <a:prstGeom prst="rect">
            <a:avLst/>
          </a:prstGeom>
        </p:spPr>
      </p:pic>
      <p:sp>
        <p:nvSpPr>
          <p:cNvPr id="7" name="Slide Number Placeholder 6">
            <a:extLst>
              <a:ext uri="{FF2B5EF4-FFF2-40B4-BE49-F238E27FC236}">
                <a16:creationId xmlns:a16="http://schemas.microsoft.com/office/drawing/2014/main" id="{94463C7F-0BBE-4574-9B8C-78B70956E2C5}"/>
              </a:ext>
            </a:extLst>
          </p:cNvPr>
          <p:cNvSpPr>
            <a:spLocks noGrp="1"/>
          </p:cNvSpPr>
          <p:nvPr>
            <p:ph type="sldNum" sz="quarter" idx="12"/>
          </p:nvPr>
        </p:nvSpPr>
        <p:spPr/>
        <p:txBody>
          <a:bodyPr/>
          <a:lstStyle/>
          <a:p>
            <a:fld id="{7C6CE3E5-0223-4853-9C86-64C7A4ED7BD8}" type="slidenum">
              <a:rPr lang="en-US" smtClean="0"/>
              <a:t>‹#›</a:t>
            </a:fld>
            <a:endParaRPr lang="en-US" dirty="0"/>
          </a:p>
        </p:txBody>
      </p:sp>
      <p:pic>
        <p:nvPicPr>
          <p:cNvPr id="9" name="Graphic 8">
            <a:extLst>
              <a:ext uri="{FF2B5EF4-FFF2-40B4-BE49-F238E27FC236}">
                <a16:creationId xmlns:a16="http://schemas.microsoft.com/office/drawing/2014/main" id="{8DEE29E6-8E44-40CC-BE66-4117F07014F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264183" y="715870"/>
            <a:ext cx="474764" cy="614400"/>
          </a:xfrm>
          <a:prstGeom prst="rect">
            <a:avLst/>
          </a:prstGeom>
        </p:spPr>
      </p:pic>
      <p:pic>
        <p:nvPicPr>
          <p:cNvPr id="10" name="Graphic 9">
            <a:extLst>
              <a:ext uri="{FF2B5EF4-FFF2-40B4-BE49-F238E27FC236}">
                <a16:creationId xmlns:a16="http://schemas.microsoft.com/office/drawing/2014/main" id="{4D76D187-7644-46ED-86D9-7BEB20B9CB1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50349" y="8751694"/>
            <a:ext cx="474764" cy="614400"/>
          </a:xfrm>
          <a:prstGeom prst="rect">
            <a:avLst/>
          </a:prstGeom>
        </p:spPr>
      </p:pic>
      <p:pic>
        <p:nvPicPr>
          <p:cNvPr id="11" name="Graphic 10">
            <a:extLst>
              <a:ext uri="{FF2B5EF4-FFF2-40B4-BE49-F238E27FC236}">
                <a16:creationId xmlns:a16="http://schemas.microsoft.com/office/drawing/2014/main" id="{29DBB067-92E7-4677-A519-74B52625B26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2806696" y="8433418"/>
            <a:ext cx="474764" cy="614400"/>
          </a:xfrm>
          <a:prstGeom prst="rect">
            <a:avLst/>
          </a:prstGeom>
        </p:spPr>
      </p:pic>
      <p:pic>
        <p:nvPicPr>
          <p:cNvPr id="12" name="Graphic 11">
            <a:extLst>
              <a:ext uri="{FF2B5EF4-FFF2-40B4-BE49-F238E27FC236}">
                <a16:creationId xmlns:a16="http://schemas.microsoft.com/office/drawing/2014/main" id="{3E5FCF64-EBFF-42DA-A64E-C4FE4E5AF841}"/>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9998805" y="7925249"/>
            <a:ext cx="1403074" cy="1280000"/>
          </a:xfrm>
          <a:prstGeom prst="rect">
            <a:avLst/>
          </a:prstGeom>
        </p:spPr>
      </p:pic>
      <p:pic>
        <p:nvPicPr>
          <p:cNvPr id="3" name="Graphic 2">
            <a:extLst>
              <a:ext uri="{FF2B5EF4-FFF2-40B4-BE49-F238E27FC236}">
                <a16:creationId xmlns:a16="http://schemas.microsoft.com/office/drawing/2014/main" id="{CDE3E08D-783F-43E6-B668-89C1FC2F81D8}"/>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175250" y="32913"/>
            <a:ext cx="5241600" cy="3124193"/>
          </a:xfrm>
          <a:prstGeom prst="rect">
            <a:avLst/>
          </a:prstGeom>
        </p:spPr>
      </p:pic>
      <p:sp>
        <p:nvSpPr>
          <p:cNvPr id="2" name="Title 1">
            <a:extLst>
              <a:ext uri="{FF2B5EF4-FFF2-40B4-BE49-F238E27FC236}">
                <a16:creationId xmlns:a16="http://schemas.microsoft.com/office/drawing/2014/main" id="{99042495-B43C-440B-849D-7E253BF03A1E}"/>
              </a:ext>
            </a:extLst>
          </p:cNvPr>
          <p:cNvSpPr>
            <a:spLocks noGrp="1"/>
          </p:cNvSpPr>
          <p:nvPr>
            <p:ph type="title" hasCustomPrompt="1"/>
          </p:nvPr>
        </p:nvSpPr>
        <p:spPr>
          <a:xfrm rot="690322">
            <a:off x="4258569" y="591415"/>
            <a:ext cx="5033847" cy="1885245"/>
          </a:xfrm>
        </p:spPr>
        <p:txBody>
          <a:bodyPr>
            <a:noAutofit/>
          </a:bodyPr>
          <a:lstStyle>
            <a:lvl1pPr algn="ctr">
              <a:defRPr sz="5120" b="1">
                <a:solidFill>
                  <a:schemeClr val="bg1"/>
                </a:solidFill>
              </a:defRPr>
            </a:lvl1pPr>
          </a:lstStyle>
          <a:p>
            <a:r>
              <a:rPr lang="en-US" dirty="0"/>
              <a:t>SLIDE TITLE</a:t>
            </a:r>
          </a:p>
        </p:txBody>
      </p:sp>
      <p:pic>
        <p:nvPicPr>
          <p:cNvPr id="34" name="Graphic 33">
            <a:extLst>
              <a:ext uri="{FF2B5EF4-FFF2-40B4-BE49-F238E27FC236}">
                <a16:creationId xmlns:a16="http://schemas.microsoft.com/office/drawing/2014/main" id="{EEF9453B-EAB5-4A4B-A2DC-2C348E8217E2}"/>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rot="20858965">
            <a:off x="4963127" y="4270776"/>
            <a:ext cx="3643357" cy="4857809"/>
          </a:xfrm>
          <a:prstGeom prst="rect">
            <a:avLst/>
          </a:prstGeom>
        </p:spPr>
      </p:pic>
      <p:sp>
        <p:nvSpPr>
          <p:cNvPr id="35" name="Picture Placeholder 18">
            <a:extLst>
              <a:ext uri="{FF2B5EF4-FFF2-40B4-BE49-F238E27FC236}">
                <a16:creationId xmlns:a16="http://schemas.microsoft.com/office/drawing/2014/main" id="{A23D036F-A4CB-4633-BB29-736D66F265DF}"/>
              </a:ext>
            </a:extLst>
          </p:cNvPr>
          <p:cNvSpPr>
            <a:spLocks noGrp="1"/>
          </p:cNvSpPr>
          <p:nvPr>
            <p:ph type="pic" sz="quarter" idx="16" hasCustomPrompt="1"/>
          </p:nvPr>
        </p:nvSpPr>
        <p:spPr>
          <a:xfrm rot="21239112">
            <a:off x="4872578" y="4225709"/>
            <a:ext cx="3307877" cy="4410503"/>
          </a:xfrm>
          <a:ln w="1333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36" name="Graphic 35">
            <a:extLst>
              <a:ext uri="{FF2B5EF4-FFF2-40B4-BE49-F238E27FC236}">
                <a16:creationId xmlns:a16="http://schemas.microsoft.com/office/drawing/2014/main" id="{B963E77E-81B0-4112-9E69-2702F1B595C8}"/>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08156" y="3230641"/>
            <a:ext cx="3643357" cy="4857809"/>
          </a:xfrm>
          <a:prstGeom prst="rect">
            <a:avLst/>
          </a:prstGeom>
        </p:spPr>
      </p:pic>
      <p:sp>
        <p:nvSpPr>
          <p:cNvPr id="37" name="Picture Placeholder 18">
            <a:extLst>
              <a:ext uri="{FF2B5EF4-FFF2-40B4-BE49-F238E27FC236}">
                <a16:creationId xmlns:a16="http://schemas.microsoft.com/office/drawing/2014/main" id="{91B85E9D-8013-47EA-899B-644506C8FA44}"/>
              </a:ext>
            </a:extLst>
          </p:cNvPr>
          <p:cNvSpPr>
            <a:spLocks noGrp="1"/>
          </p:cNvSpPr>
          <p:nvPr>
            <p:ph type="pic" sz="quarter" idx="17" hasCustomPrompt="1"/>
          </p:nvPr>
        </p:nvSpPr>
        <p:spPr>
          <a:xfrm rot="380147">
            <a:off x="751830" y="3117128"/>
            <a:ext cx="3307877" cy="4410503"/>
          </a:xfrm>
          <a:ln w="1333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40" name="Graphic 39">
            <a:extLst>
              <a:ext uri="{FF2B5EF4-FFF2-40B4-BE49-F238E27FC236}">
                <a16:creationId xmlns:a16="http://schemas.microsoft.com/office/drawing/2014/main" id="{82D76515-C894-48EB-968F-542CB0B2BD2A}"/>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rot="20882225">
            <a:off x="8847405" y="2960803"/>
            <a:ext cx="3643357" cy="4857809"/>
          </a:xfrm>
          <a:prstGeom prst="rect">
            <a:avLst/>
          </a:prstGeom>
        </p:spPr>
      </p:pic>
      <p:sp>
        <p:nvSpPr>
          <p:cNvPr id="41" name="Picture Placeholder 18">
            <a:extLst>
              <a:ext uri="{FF2B5EF4-FFF2-40B4-BE49-F238E27FC236}">
                <a16:creationId xmlns:a16="http://schemas.microsoft.com/office/drawing/2014/main" id="{DBCA6335-F45C-4EE3-93EF-BE41903B0475}"/>
              </a:ext>
            </a:extLst>
          </p:cNvPr>
          <p:cNvSpPr>
            <a:spLocks noGrp="1"/>
          </p:cNvSpPr>
          <p:nvPr>
            <p:ph type="pic" sz="quarter" idx="18" hasCustomPrompt="1"/>
          </p:nvPr>
        </p:nvSpPr>
        <p:spPr>
          <a:xfrm rot="21262372">
            <a:off x="8756856" y="2847290"/>
            <a:ext cx="3307877" cy="4410503"/>
          </a:xfrm>
          <a:ln w="1333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21" name="Graphic 20">
            <a:extLst>
              <a:ext uri="{FF2B5EF4-FFF2-40B4-BE49-F238E27FC236}">
                <a16:creationId xmlns:a16="http://schemas.microsoft.com/office/drawing/2014/main" id="{1DDF4940-315C-4B96-9958-0CB53BD30E1A}"/>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628922" y="1643014"/>
            <a:ext cx="2701651" cy="1126680"/>
          </a:xfrm>
          <a:prstGeom prst="rect">
            <a:avLst/>
          </a:prstGeom>
        </p:spPr>
      </p:pic>
      <p:pic>
        <p:nvPicPr>
          <p:cNvPr id="22" name="Graphic 21">
            <a:extLst>
              <a:ext uri="{FF2B5EF4-FFF2-40B4-BE49-F238E27FC236}">
                <a16:creationId xmlns:a16="http://schemas.microsoft.com/office/drawing/2014/main" id="{8EBC3272-D75C-49EA-822E-BBE921FF97DA}"/>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551404" y="1396256"/>
            <a:ext cx="2725291" cy="1301158"/>
          </a:xfrm>
          <a:prstGeom prst="rect">
            <a:avLst/>
          </a:prstGeom>
        </p:spPr>
      </p:pic>
      <p:sp>
        <p:nvSpPr>
          <p:cNvPr id="23" name="Text Placeholder 24">
            <a:extLst>
              <a:ext uri="{FF2B5EF4-FFF2-40B4-BE49-F238E27FC236}">
                <a16:creationId xmlns:a16="http://schemas.microsoft.com/office/drawing/2014/main" id="{29D87CB6-8FE7-467D-A726-420A27BD1B94}"/>
              </a:ext>
            </a:extLst>
          </p:cNvPr>
          <p:cNvSpPr>
            <a:spLocks noGrp="1"/>
          </p:cNvSpPr>
          <p:nvPr>
            <p:ph type="body" sz="quarter" idx="15" hasCustomPrompt="1"/>
          </p:nvPr>
        </p:nvSpPr>
        <p:spPr>
          <a:xfrm rot="413385">
            <a:off x="582730" y="1733663"/>
            <a:ext cx="2662674" cy="771877"/>
          </a:xfrm>
        </p:spPr>
        <p:txBody>
          <a:bodyPr>
            <a:noAutofit/>
          </a:bodyPr>
          <a:lstStyle>
            <a:lvl1pPr marL="0" indent="0" algn="ctr">
              <a:buNone/>
              <a:defRPr sz="3200" b="1">
                <a:solidFill>
                  <a:schemeClr val="tx2"/>
                </a:solidFill>
              </a:defRPr>
            </a:lvl1pPr>
            <a:lvl2pPr algn="ctr">
              <a:defRPr sz="3200" b="1">
                <a:solidFill>
                  <a:schemeClr val="bg1"/>
                </a:solidFill>
              </a:defRPr>
            </a:lvl2pPr>
            <a:lvl3pPr algn="ctr">
              <a:defRPr sz="3200" b="1">
                <a:solidFill>
                  <a:schemeClr val="bg1"/>
                </a:solidFill>
              </a:defRPr>
            </a:lvl3pPr>
            <a:lvl4pPr algn="ctr">
              <a:defRPr sz="3200" b="1">
                <a:solidFill>
                  <a:schemeClr val="bg1"/>
                </a:solidFill>
              </a:defRPr>
            </a:lvl4pPr>
            <a:lvl5pPr algn="ctr">
              <a:defRPr sz="3200" b="1">
                <a:solidFill>
                  <a:schemeClr val="bg1"/>
                </a:solidFill>
              </a:defRPr>
            </a:lvl5pPr>
          </a:lstStyle>
          <a:p>
            <a:pPr lvl="0"/>
            <a:r>
              <a:rPr lang="en-US" dirty="0"/>
              <a:t>Subtitle 01</a:t>
            </a:r>
          </a:p>
        </p:txBody>
      </p:sp>
      <p:pic>
        <p:nvPicPr>
          <p:cNvPr id="25" name="Graphic 24">
            <a:extLst>
              <a:ext uri="{FF2B5EF4-FFF2-40B4-BE49-F238E27FC236}">
                <a16:creationId xmlns:a16="http://schemas.microsoft.com/office/drawing/2014/main" id="{09B6DD1C-1EBB-4683-BF4F-43091F75011D}"/>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rot="20860951">
            <a:off x="5013964" y="2878563"/>
            <a:ext cx="2701651" cy="1126680"/>
          </a:xfrm>
          <a:prstGeom prst="rect">
            <a:avLst/>
          </a:prstGeom>
        </p:spPr>
      </p:pic>
      <p:pic>
        <p:nvPicPr>
          <p:cNvPr id="26" name="Graphic 25">
            <a:extLst>
              <a:ext uri="{FF2B5EF4-FFF2-40B4-BE49-F238E27FC236}">
                <a16:creationId xmlns:a16="http://schemas.microsoft.com/office/drawing/2014/main" id="{90F04BB6-9395-4CF0-9898-7EF44C9A5F65}"/>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rot="20860951">
            <a:off x="4936446" y="2631805"/>
            <a:ext cx="2725291" cy="1301158"/>
          </a:xfrm>
          <a:prstGeom prst="rect">
            <a:avLst/>
          </a:prstGeom>
        </p:spPr>
      </p:pic>
      <p:sp>
        <p:nvSpPr>
          <p:cNvPr id="30" name="Text Placeholder 24">
            <a:extLst>
              <a:ext uri="{FF2B5EF4-FFF2-40B4-BE49-F238E27FC236}">
                <a16:creationId xmlns:a16="http://schemas.microsoft.com/office/drawing/2014/main" id="{BA1E34EF-540F-48AF-86CA-ABB3823D7DF9}"/>
              </a:ext>
            </a:extLst>
          </p:cNvPr>
          <p:cNvSpPr>
            <a:spLocks noGrp="1"/>
          </p:cNvSpPr>
          <p:nvPr>
            <p:ph type="body" sz="quarter" idx="19" hasCustomPrompt="1"/>
          </p:nvPr>
        </p:nvSpPr>
        <p:spPr>
          <a:xfrm rot="21274336">
            <a:off x="4967772" y="2969212"/>
            <a:ext cx="2662674" cy="771877"/>
          </a:xfrm>
        </p:spPr>
        <p:txBody>
          <a:bodyPr>
            <a:noAutofit/>
          </a:bodyPr>
          <a:lstStyle>
            <a:lvl1pPr marL="0" indent="0" algn="ctr">
              <a:buNone/>
              <a:defRPr sz="3200" b="1">
                <a:solidFill>
                  <a:schemeClr val="tx2"/>
                </a:solidFill>
              </a:defRPr>
            </a:lvl1pPr>
            <a:lvl2pPr algn="ctr">
              <a:defRPr sz="3200" b="1">
                <a:solidFill>
                  <a:schemeClr val="bg1"/>
                </a:solidFill>
              </a:defRPr>
            </a:lvl2pPr>
            <a:lvl3pPr algn="ctr">
              <a:defRPr sz="3200" b="1">
                <a:solidFill>
                  <a:schemeClr val="bg1"/>
                </a:solidFill>
              </a:defRPr>
            </a:lvl3pPr>
            <a:lvl4pPr algn="ctr">
              <a:defRPr sz="3200" b="1">
                <a:solidFill>
                  <a:schemeClr val="bg1"/>
                </a:solidFill>
              </a:defRPr>
            </a:lvl4pPr>
            <a:lvl5pPr algn="ctr">
              <a:defRPr sz="3200" b="1">
                <a:solidFill>
                  <a:schemeClr val="bg1"/>
                </a:solidFill>
              </a:defRPr>
            </a:lvl5pPr>
          </a:lstStyle>
          <a:p>
            <a:pPr lvl="0"/>
            <a:r>
              <a:rPr lang="en-US" dirty="0"/>
              <a:t>Subtitle 0</a:t>
            </a:r>
            <a:r>
              <a:rPr lang="ru-RU" dirty="0"/>
              <a:t>2</a:t>
            </a:r>
            <a:endParaRPr lang="en-US" dirty="0"/>
          </a:p>
        </p:txBody>
      </p:sp>
      <p:pic>
        <p:nvPicPr>
          <p:cNvPr id="31" name="Graphic 30">
            <a:extLst>
              <a:ext uri="{FF2B5EF4-FFF2-40B4-BE49-F238E27FC236}">
                <a16:creationId xmlns:a16="http://schemas.microsoft.com/office/drawing/2014/main" id="{528E482C-1851-45A1-AD42-9D86D443E868}"/>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rot="20810727">
            <a:off x="9866687" y="1287947"/>
            <a:ext cx="2701651" cy="1126680"/>
          </a:xfrm>
          <a:prstGeom prst="rect">
            <a:avLst/>
          </a:prstGeom>
        </p:spPr>
      </p:pic>
      <p:pic>
        <p:nvPicPr>
          <p:cNvPr id="32" name="Graphic 31">
            <a:extLst>
              <a:ext uri="{FF2B5EF4-FFF2-40B4-BE49-F238E27FC236}">
                <a16:creationId xmlns:a16="http://schemas.microsoft.com/office/drawing/2014/main" id="{DD6C8914-6D14-4274-BBAA-AEFD2FDAA6FA}"/>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rot="20810727">
            <a:off x="9789169" y="1041188"/>
            <a:ext cx="2725291" cy="1301158"/>
          </a:xfrm>
          <a:prstGeom prst="rect">
            <a:avLst/>
          </a:prstGeom>
        </p:spPr>
      </p:pic>
      <p:sp>
        <p:nvSpPr>
          <p:cNvPr id="33" name="Text Placeholder 24">
            <a:extLst>
              <a:ext uri="{FF2B5EF4-FFF2-40B4-BE49-F238E27FC236}">
                <a16:creationId xmlns:a16="http://schemas.microsoft.com/office/drawing/2014/main" id="{B08CDA60-3729-42F7-8AFC-BBF85D674E66}"/>
              </a:ext>
            </a:extLst>
          </p:cNvPr>
          <p:cNvSpPr>
            <a:spLocks noGrp="1"/>
          </p:cNvSpPr>
          <p:nvPr>
            <p:ph type="body" sz="quarter" idx="20" hasCustomPrompt="1"/>
          </p:nvPr>
        </p:nvSpPr>
        <p:spPr>
          <a:xfrm rot="21224112">
            <a:off x="9820496" y="1378596"/>
            <a:ext cx="2662674" cy="771877"/>
          </a:xfrm>
        </p:spPr>
        <p:txBody>
          <a:bodyPr>
            <a:noAutofit/>
          </a:bodyPr>
          <a:lstStyle>
            <a:lvl1pPr marL="0" indent="0" algn="ctr">
              <a:buNone/>
              <a:defRPr sz="3200" b="1">
                <a:solidFill>
                  <a:schemeClr val="tx2"/>
                </a:solidFill>
              </a:defRPr>
            </a:lvl1pPr>
            <a:lvl2pPr algn="ctr">
              <a:defRPr sz="3200" b="1">
                <a:solidFill>
                  <a:schemeClr val="bg1"/>
                </a:solidFill>
              </a:defRPr>
            </a:lvl2pPr>
            <a:lvl3pPr algn="ctr">
              <a:defRPr sz="3200" b="1">
                <a:solidFill>
                  <a:schemeClr val="bg1"/>
                </a:solidFill>
              </a:defRPr>
            </a:lvl3pPr>
            <a:lvl4pPr algn="ctr">
              <a:defRPr sz="3200" b="1">
                <a:solidFill>
                  <a:schemeClr val="bg1"/>
                </a:solidFill>
              </a:defRPr>
            </a:lvl4pPr>
            <a:lvl5pPr algn="ctr">
              <a:defRPr sz="3200" b="1">
                <a:solidFill>
                  <a:schemeClr val="bg1"/>
                </a:solidFill>
              </a:defRPr>
            </a:lvl5pPr>
          </a:lstStyle>
          <a:p>
            <a:pPr lvl="0"/>
            <a:r>
              <a:rPr lang="en-US" dirty="0"/>
              <a:t>Subtitle </a:t>
            </a:r>
            <a:r>
              <a:rPr lang="ru-RU" dirty="0"/>
              <a:t>03</a:t>
            </a:r>
            <a:endParaRPr lang="en-US" dirty="0"/>
          </a:p>
        </p:txBody>
      </p:sp>
    </p:spTree>
    <p:extLst>
      <p:ext uri="{BB962C8B-B14F-4D97-AF65-F5344CB8AC3E}">
        <p14:creationId xmlns:p14="http://schemas.microsoft.com/office/powerpoint/2010/main" val="44635375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pic>
        <p:nvPicPr>
          <p:cNvPr id="31" name="Graphic 30">
            <a:extLst>
              <a:ext uri="{FF2B5EF4-FFF2-40B4-BE49-F238E27FC236}">
                <a16:creationId xmlns:a16="http://schemas.microsoft.com/office/drawing/2014/main" id="{B648EEBC-E2B3-460F-9ACB-93A00A5642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572584">
            <a:off x="5209291" y="3489338"/>
            <a:ext cx="3774027" cy="5032036"/>
          </a:xfrm>
          <a:prstGeom prst="rect">
            <a:avLst/>
          </a:prstGeom>
        </p:spPr>
      </p:pic>
      <p:sp>
        <p:nvSpPr>
          <p:cNvPr id="32" name="Picture Placeholder 18">
            <a:extLst>
              <a:ext uri="{FF2B5EF4-FFF2-40B4-BE49-F238E27FC236}">
                <a16:creationId xmlns:a16="http://schemas.microsoft.com/office/drawing/2014/main" id="{7E2B4FE0-FFAD-4B79-83E0-C510BE9F6507}"/>
              </a:ext>
            </a:extLst>
          </p:cNvPr>
          <p:cNvSpPr>
            <a:spLocks noGrp="1"/>
          </p:cNvSpPr>
          <p:nvPr>
            <p:ph type="pic" sz="quarter" idx="15" hasCustomPrompt="1"/>
          </p:nvPr>
        </p:nvSpPr>
        <p:spPr>
          <a:xfrm rot="20952731">
            <a:off x="5125890" y="3467722"/>
            <a:ext cx="3426514" cy="4568686"/>
          </a:xfrm>
          <a:ln w="155575"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8" name="Graphic 7">
            <a:extLst>
              <a:ext uri="{FF2B5EF4-FFF2-40B4-BE49-F238E27FC236}">
                <a16:creationId xmlns:a16="http://schemas.microsoft.com/office/drawing/2014/main" id="{6B288B7D-1952-41DC-A224-99096062A0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4194" y="1660345"/>
            <a:ext cx="2783684" cy="3711579"/>
          </a:xfrm>
          <a:prstGeom prst="rect">
            <a:avLst/>
          </a:prstGeom>
        </p:spPr>
      </p:pic>
      <p:sp>
        <p:nvSpPr>
          <p:cNvPr id="13" name="Picture Placeholder 18">
            <a:extLst>
              <a:ext uri="{FF2B5EF4-FFF2-40B4-BE49-F238E27FC236}">
                <a16:creationId xmlns:a16="http://schemas.microsoft.com/office/drawing/2014/main" id="{A3D6A39E-7E3F-497D-9C39-2A588E6B8873}"/>
              </a:ext>
            </a:extLst>
          </p:cNvPr>
          <p:cNvSpPr>
            <a:spLocks noGrp="1"/>
          </p:cNvSpPr>
          <p:nvPr>
            <p:ph type="pic" sz="quarter" idx="13" hasCustomPrompt="1"/>
          </p:nvPr>
        </p:nvSpPr>
        <p:spPr>
          <a:xfrm rot="380147">
            <a:off x="988168" y="1536774"/>
            <a:ext cx="2527363" cy="3369818"/>
          </a:xfrm>
          <a:ln w="155575"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14" name="Graphic 13">
            <a:extLst>
              <a:ext uri="{FF2B5EF4-FFF2-40B4-BE49-F238E27FC236}">
                <a16:creationId xmlns:a16="http://schemas.microsoft.com/office/drawing/2014/main" id="{147868C3-81E2-4A84-B19E-E56B99DDE99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166400" y="8763759"/>
            <a:ext cx="376320" cy="465920"/>
          </a:xfrm>
          <a:prstGeom prst="rect">
            <a:avLst/>
          </a:prstGeom>
        </p:spPr>
      </p:pic>
      <p:pic>
        <p:nvPicPr>
          <p:cNvPr id="19" name="Graphic 18">
            <a:extLst>
              <a:ext uri="{FF2B5EF4-FFF2-40B4-BE49-F238E27FC236}">
                <a16:creationId xmlns:a16="http://schemas.microsoft.com/office/drawing/2014/main" id="{01FE2C92-F4DE-451C-BEE6-AFB977658B3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237772" y="24721"/>
            <a:ext cx="5357763" cy="3013629"/>
          </a:xfrm>
          <a:prstGeom prst="rect">
            <a:avLst/>
          </a:prstGeom>
        </p:spPr>
      </p:pic>
      <p:sp>
        <p:nvSpPr>
          <p:cNvPr id="7" name="Slide Number Placeholder 6">
            <a:extLst>
              <a:ext uri="{FF2B5EF4-FFF2-40B4-BE49-F238E27FC236}">
                <a16:creationId xmlns:a16="http://schemas.microsoft.com/office/drawing/2014/main" id="{94463C7F-0BBE-4574-9B8C-78B70956E2C5}"/>
              </a:ext>
            </a:extLst>
          </p:cNvPr>
          <p:cNvSpPr>
            <a:spLocks noGrp="1"/>
          </p:cNvSpPr>
          <p:nvPr>
            <p:ph type="sldNum" sz="quarter" idx="12"/>
          </p:nvPr>
        </p:nvSpPr>
        <p:spPr/>
        <p:txBody>
          <a:bodyPr/>
          <a:lstStyle/>
          <a:p>
            <a:fld id="{7C6CE3E5-0223-4853-9C86-64C7A4ED7BD8}" type="slidenum">
              <a:rPr lang="en-US" smtClean="0"/>
              <a:t>‹#›</a:t>
            </a:fld>
            <a:endParaRPr lang="en-US" dirty="0"/>
          </a:p>
        </p:txBody>
      </p:sp>
      <p:pic>
        <p:nvPicPr>
          <p:cNvPr id="9" name="Graphic 8">
            <a:extLst>
              <a:ext uri="{FF2B5EF4-FFF2-40B4-BE49-F238E27FC236}">
                <a16:creationId xmlns:a16="http://schemas.microsoft.com/office/drawing/2014/main" id="{8DEE29E6-8E44-40CC-BE66-4117F07014F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975641" y="4065557"/>
            <a:ext cx="474764" cy="614400"/>
          </a:xfrm>
          <a:prstGeom prst="rect">
            <a:avLst/>
          </a:prstGeom>
        </p:spPr>
      </p:pic>
      <p:pic>
        <p:nvPicPr>
          <p:cNvPr id="10" name="Graphic 9">
            <a:extLst>
              <a:ext uri="{FF2B5EF4-FFF2-40B4-BE49-F238E27FC236}">
                <a16:creationId xmlns:a16="http://schemas.microsoft.com/office/drawing/2014/main" id="{4D76D187-7644-46ED-86D9-7BEB20B9CB1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54590" y="8456559"/>
            <a:ext cx="474764" cy="614400"/>
          </a:xfrm>
          <a:prstGeom prst="rect">
            <a:avLst/>
          </a:prstGeom>
        </p:spPr>
      </p:pic>
      <p:pic>
        <p:nvPicPr>
          <p:cNvPr id="11" name="Graphic 10">
            <a:extLst>
              <a:ext uri="{FF2B5EF4-FFF2-40B4-BE49-F238E27FC236}">
                <a16:creationId xmlns:a16="http://schemas.microsoft.com/office/drawing/2014/main" id="{29DBB067-92E7-4677-A519-74B52625B267}"/>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246140" y="2508945"/>
            <a:ext cx="474764" cy="614400"/>
          </a:xfrm>
          <a:prstGeom prst="rect">
            <a:avLst/>
          </a:prstGeom>
        </p:spPr>
      </p:pic>
      <p:pic>
        <p:nvPicPr>
          <p:cNvPr id="18" name="Graphic 17">
            <a:extLst>
              <a:ext uri="{FF2B5EF4-FFF2-40B4-BE49-F238E27FC236}">
                <a16:creationId xmlns:a16="http://schemas.microsoft.com/office/drawing/2014/main" id="{38FE331A-AA11-4065-82E0-4D8502446B94}"/>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077160" y="-1657"/>
            <a:ext cx="5311427" cy="2884497"/>
          </a:xfrm>
          <a:prstGeom prst="rect">
            <a:avLst/>
          </a:prstGeom>
        </p:spPr>
      </p:pic>
      <p:sp>
        <p:nvSpPr>
          <p:cNvPr id="2" name="Title 1">
            <a:extLst>
              <a:ext uri="{FF2B5EF4-FFF2-40B4-BE49-F238E27FC236}">
                <a16:creationId xmlns:a16="http://schemas.microsoft.com/office/drawing/2014/main" id="{99042495-B43C-440B-849D-7E253BF03A1E}"/>
              </a:ext>
            </a:extLst>
          </p:cNvPr>
          <p:cNvSpPr>
            <a:spLocks noGrp="1"/>
          </p:cNvSpPr>
          <p:nvPr>
            <p:ph type="title" hasCustomPrompt="1"/>
          </p:nvPr>
        </p:nvSpPr>
        <p:spPr>
          <a:xfrm rot="20934804">
            <a:off x="4161485" y="400206"/>
            <a:ext cx="5175028" cy="1885245"/>
          </a:xfrm>
        </p:spPr>
        <p:txBody>
          <a:bodyPr>
            <a:noAutofit/>
          </a:bodyPr>
          <a:lstStyle>
            <a:lvl1pPr algn="ctr">
              <a:defRPr sz="5120" b="1">
                <a:solidFill>
                  <a:schemeClr val="bg1"/>
                </a:solidFill>
              </a:defRPr>
            </a:lvl1pPr>
          </a:lstStyle>
          <a:p>
            <a:r>
              <a:rPr lang="en-US" dirty="0"/>
              <a:t>SLIDE TITLE</a:t>
            </a:r>
          </a:p>
        </p:txBody>
      </p:sp>
      <p:pic>
        <p:nvPicPr>
          <p:cNvPr id="27" name="Graphic 26">
            <a:extLst>
              <a:ext uri="{FF2B5EF4-FFF2-40B4-BE49-F238E27FC236}">
                <a16:creationId xmlns:a16="http://schemas.microsoft.com/office/drawing/2014/main" id="{16FD84D5-1F0B-4C69-B866-12C2038C896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2166400" y="6223966"/>
            <a:ext cx="474764" cy="614400"/>
          </a:xfrm>
          <a:prstGeom prst="rect">
            <a:avLst/>
          </a:prstGeom>
        </p:spPr>
      </p:pic>
      <p:pic>
        <p:nvPicPr>
          <p:cNvPr id="28" name="Graphic 27">
            <a:extLst>
              <a:ext uri="{FF2B5EF4-FFF2-40B4-BE49-F238E27FC236}">
                <a16:creationId xmlns:a16="http://schemas.microsoft.com/office/drawing/2014/main" id="{CC847A2F-5669-4A62-9E97-8056D8FC315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471414" y="1214896"/>
            <a:ext cx="474764" cy="614400"/>
          </a:xfrm>
          <a:prstGeom prst="rect">
            <a:avLst/>
          </a:prstGeom>
        </p:spPr>
      </p:pic>
      <p:pic>
        <p:nvPicPr>
          <p:cNvPr id="29" name="Graphic 28">
            <a:extLst>
              <a:ext uri="{FF2B5EF4-FFF2-40B4-BE49-F238E27FC236}">
                <a16:creationId xmlns:a16="http://schemas.microsoft.com/office/drawing/2014/main" id="{4B43BB89-2AA0-4902-B85D-FD5AADA34867}"/>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1879107" y="1045945"/>
            <a:ext cx="474764" cy="614400"/>
          </a:xfrm>
          <a:prstGeom prst="rect">
            <a:avLst/>
          </a:prstGeom>
        </p:spPr>
      </p:pic>
      <p:pic>
        <p:nvPicPr>
          <p:cNvPr id="24" name="Graphic 23">
            <a:extLst>
              <a:ext uri="{FF2B5EF4-FFF2-40B4-BE49-F238E27FC236}">
                <a16:creationId xmlns:a16="http://schemas.microsoft.com/office/drawing/2014/main" id="{D292829B-392D-4967-84B0-4139A53DE2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85281" y="5807785"/>
            <a:ext cx="2783684" cy="3711579"/>
          </a:xfrm>
          <a:prstGeom prst="rect">
            <a:avLst/>
          </a:prstGeom>
        </p:spPr>
      </p:pic>
      <p:sp>
        <p:nvSpPr>
          <p:cNvPr id="30" name="Picture Placeholder 18">
            <a:extLst>
              <a:ext uri="{FF2B5EF4-FFF2-40B4-BE49-F238E27FC236}">
                <a16:creationId xmlns:a16="http://schemas.microsoft.com/office/drawing/2014/main" id="{8C0C41CB-E3C0-4350-A330-4A707B23D46E}"/>
              </a:ext>
            </a:extLst>
          </p:cNvPr>
          <p:cNvSpPr>
            <a:spLocks noGrp="1"/>
          </p:cNvSpPr>
          <p:nvPr>
            <p:ph type="pic" sz="quarter" idx="14" hasCustomPrompt="1"/>
          </p:nvPr>
        </p:nvSpPr>
        <p:spPr>
          <a:xfrm rot="380147">
            <a:off x="1449255" y="5684215"/>
            <a:ext cx="2527363" cy="3369818"/>
          </a:xfrm>
          <a:ln w="155575"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33" name="Graphic 32">
            <a:extLst>
              <a:ext uri="{FF2B5EF4-FFF2-40B4-BE49-F238E27FC236}">
                <a16:creationId xmlns:a16="http://schemas.microsoft.com/office/drawing/2014/main" id="{F2A5D59B-B0CD-4CDB-991A-8BD8A7573CF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385422">
            <a:off x="9445312" y="3007925"/>
            <a:ext cx="2783684" cy="3711579"/>
          </a:xfrm>
          <a:prstGeom prst="rect">
            <a:avLst/>
          </a:prstGeom>
        </p:spPr>
      </p:pic>
      <p:sp>
        <p:nvSpPr>
          <p:cNvPr id="34" name="Picture Placeholder 18">
            <a:extLst>
              <a:ext uri="{FF2B5EF4-FFF2-40B4-BE49-F238E27FC236}">
                <a16:creationId xmlns:a16="http://schemas.microsoft.com/office/drawing/2014/main" id="{239C034F-7BBB-474F-99A5-5E5E1D8DFF92}"/>
              </a:ext>
            </a:extLst>
          </p:cNvPr>
          <p:cNvSpPr>
            <a:spLocks noGrp="1"/>
          </p:cNvSpPr>
          <p:nvPr>
            <p:ph type="pic" sz="quarter" idx="16" hasCustomPrompt="1"/>
          </p:nvPr>
        </p:nvSpPr>
        <p:spPr>
          <a:xfrm rot="20765569">
            <a:off x="9409286" y="2884354"/>
            <a:ext cx="2527363" cy="3369818"/>
          </a:xfrm>
          <a:ln w="155575"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35" name="Graphic 34">
            <a:extLst>
              <a:ext uri="{FF2B5EF4-FFF2-40B4-BE49-F238E27FC236}">
                <a16:creationId xmlns:a16="http://schemas.microsoft.com/office/drawing/2014/main" id="{1AA2C9C9-ADDF-463C-A756-8AC76B307978}"/>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rot="20080827">
            <a:off x="4252042" y="7362913"/>
            <a:ext cx="960000" cy="2011425"/>
          </a:xfrm>
          <a:prstGeom prst="rect">
            <a:avLst/>
          </a:prstGeom>
        </p:spPr>
      </p:pic>
      <p:grpSp>
        <p:nvGrpSpPr>
          <p:cNvPr id="22" name="Group 21">
            <a:extLst>
              <a:ext uri="{FF2B5EF4-FFF2-40B4-BE49-F238E27FC236}">
                <a16:creationId xmlns:a16="http://schemas.microsoft.com/office/drawing/2014/main" id="{A783F73A-FAD9-485B-AEF2-257165EDCA1D}"/>
              </a:ext>
            </a:extLst>
          </p:cNvPr>
          <p:cNvGrpSpPr/>
          <p:nvPr userDrawn="1"/>
        </p:nvGrpSpPr>
        <p:grpSpPr>
          <a:xfrm rot="5118701">
            <a:off x="9947368" y="7253964"/>
            <a:ext cx="1774593" cy="1626242"/>
            <a:chOff x="1186047" y="1003914"/>
            <a:chExt cx="1491263" cy="1822130"/>
          </a:xfrm>
        </p:grpSpPr>
        <p:pic>
          <p:nvPicPr>
            <p:cNvPr id="23" name="Graphic 22">
              <a:extLst>
                <a:ext uri="{FF2B5EF4-FFF2-40B4-BE49-F238E27FC236}">
                  <a16:creationId xmlns:a16="http://schemas.microsoft.com/office/drawing/2014/main" id="{D03443B8-72F6-4DB4-B411-4F48797F730D}"/>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411229" y="1003914"/>
              <a:ext cx="259200" cy="583200"/>
            </a:xfrm>
            <a:prstGeom prst="rect">
              <a:avLst/>
            </a:prstGeom>
          </p:spPr>
        </p:pic>
        <p:pic>
          <p:nvPicPr>
            <p:cNvPr id="25" name="Graphic 24">
              <a:extLst>
                <a:ext uri="{FF2B5EF4-FFF2-40B4-BE49-F238E27FC236}">
                  <a16:creationId xmlns:a16="http://schemas.microsoft.com/office/drawing/2014/main" id="{579A39C7-9531-47B9-9E04-34417B9C16F6}"/>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1670429" y="1071784"/>
              <a:ext cx="290763" cy="543600"/>
            </a:xfrm>
            <a:prstGeom prst="rect">
              <a:avLst/>
            </a:prstGeom>
          </p:spPr>
        </p:pic>
        <p:pic>
          <p:nvPicPr>
            <p:cNvPr id="26" name="Graphic 25">
              <a:extLst>
                <a:ext uri="{FF2B5EF4-FFF2-40B4-BE49-F238E27FC236}">
                  <a16:creationId xmlns:a16="http://schemas.microsoft.com/office/drawing/2014/main" id="{39C38E06-9300-4CAB-AEDE-51B9D776CC29}"/>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1186047" y="1168984"/>
              <a:ext cx="484663" cy="446400"/>
            </a:xfrm>
            <a:prstGeom prst="rect">
              <a:avLst/>
            </a:prstGeom>
          </p:spPr>
        </p:pic>
        <p:pic>
          <p:nvPicPr>
            <p:cNvPr id="36" name="Graphic 35">
              <a:extLst>
                <a:ext uri="{FF2B5EF4-FFF2-40B4-BE49-F238E27FC236}">
                  <a16:creationId xmlns:a16="http://schemas.microsoft.com/office/drawing/2014/main" id="{E5CADABB-3A87-4000-8B9E-B8ABE9B8197D}"/>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1581204" y="1422044"/>
              <a:ext cx="1096106" cy="1404000"/>
            </a:xfrm>
            <a:prstGeom prst="rect">
              <a:avLst/>
            </a:prstGeom>
          </p:spPr>
        </p:pic>
        <p:pic>
          <p:nvPicPr>
            <p:cNvPr id="37" name="Graphic 36">
              <a:extLst>
                <a:ext uri="{FF2B5EF4-FFF2-40B4-BE49-F238E27FC236}">
                  <a16:creationId xmlns:a16="http://schemas.microsoft.com/office/drawing/2014/main" id="{1F6FE616-E36F-4414-907F-3C950E69BE59}"/>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1637577" y="1505779"/>
              <a:ext cx="867600" cy="1224847"/>
            </a:xfrm>
            <a:prstGeom prst="rect">
              <a:avLst/>
            </a:prstGeom>
          </p:spPr>
        </p:pic>
      </p:grpSp>
    </p:spTree>
    <p:extLst>
      <p:ext uri="{BB962C8B-B14F-4D97-AF65-F5344CB8AC3E}">
        <p14:creationId xmlns:p14="http://schemas.microsoft.com/office/powerpoint/2010/main" val="11968301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Four Content_2">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6E48C54-2BB4-49BD-A261-146616CB3A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65033" y="103794"/>
            <a:ext cx="5457295" cy="3404800"/>
          </a:xfrm>
          <a:prstGeom prst="rect">
            <a:avLst/>
          </a:prstGeom>
        </p:spPr>
      </p:pic>
      <p:pic>
        <p:nvPicPr>
          <p:cNvPr id="3" name="Graphic 2">
            <a:extLst>
              <a:ext uri="{FF2B5EF4-FFF2-40B4-BE49-F238E27FC236}">
                <a16:creationId xmlns:a16="http://schemas.microsoft.com/office/drawing/2014/main" id="{CDE3E08D-783F-43E6-B668-89C1FC2F81D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175249" y="32913"/>
            <a:ext cx="5399850" cy="3124193"/>
          </a:xfrm>
          <a:prstGeom prst="rect">
            <a:avLst/>
          </a:prstGeom>
        </p:spPr>
      </p:pic>
      <p:sp>
        <p:nvSpPr>
          <p:cNvPr id="5" name="Rectangle 4">
            <a:extLst>
              <a:ext uri="{FF2B5EF4-FFF2-40B4-BE49-F238E27FC236}">
                <a16:creationId xmlns:a16="http://schemas.microsoft.com/office/drawing/2014/main" id="{63223807-CC74-4D48-A03D-E448375EDFC5}"/>
              </a:ext>
            </a:extLst>
          </p:cNvPr>
          <p:cNvSpPr/>
          <p:nvPr userDrawn="1"/>
        </p:nvSpPr>
        <p:spPr>
          <a:xfrm rot="21362878">
            <a:off x="5082381" y="2868391"/>
            <a:ext cx="3197524" cy="647810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pic>
        <p:nvPicPr>
          <p:cNvPr id="34" name="Graphic 33">
            <a:extLst>
              <a:ext uri="{FF2B5EF4-FFF2-40B4-BE49-F238E27FC236}">
                <a16:creationId xmlns:a16="http://schemas.microsoft.com/office/drawing/2014/main" id="{EEF9453B-EAB5-4A4B-A2DC-2C348E8217E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20858965">
            <a:off x="1487114" y="5517387"/>
            <a:ext cx="2902517" cy="3870023"/>
          </a:xfrm>
          <a:prstGeom prst="rect">
            <a:avLst/>
          </a:prstGeom>
        </p:spPr>
      </p:pic>
      <p:sp>
        <p:nvSpPr>
          <p:cNvPr id="35" name="Picture Placeholder 18">
            <a:extLst>
              <a:ext uri="{FF2B5EF4-FFF2-40B4-BE49-F238E27FC236}">
                <a16:creationId xmlns:a16="http://schemas.microsoft.com/office/drawing/2014/main" id="{A23D036F-A4CB-4633-BB29-736D66F265DF}"/>
              </a:ext>
            </a:extLst>
          </p:cNvPr>
          <p:cNvSpPr>
            <a:spLocks noGrp="1"/>
          </p:cNvSpPr>
          <p:nvPr>
            <p:ph type="pic" sz="quarter" idx="16" hasCustomPrompt="1"/>
          </p:nvPr>
        </p:nvSpPr>
        <p:spPr>
          <a:xfrm rot="21239112">
            <a:off x="1433833" y="5364690"/>
            <a:ext cx="2635254" cy="3513673"/>
          </a:xfrm>
          <a:ln w="1333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14" name="Graphic 13">
            <a:extLst>
              <a:ext uri="{FF2B5EF4-FFF2-40B4-BE49-F238E27FC236}">
                <a16:creationId xmlns:a16="http://schemas.microsoft.com/office/drawing/2014/main" id="{147868C3-81E2-4A84-B19E-E56B99DDE99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2166400" y="8763759"/>
            <a:ext cx="376320" cy="465920"/>
          </a:xfrm>
          <a:prstGeom prst="rect">
            <a:avLst/>
          </a:prstGeom>
        </p:spPr>
      </p:pic>
      <p:sp>
        <p:nvSpPr>
          <p:cNvPr id="7" name="Slide Number Placeholder 6">
            <a:extLst>
              <a:ext uri="{FF2B5EF4-FFF2-40B4-BE49-F238E27FC236}">
                <a16:creationId xmlns:a16="http://schemas.microsoft.com/office/drawing/2014/main" id="{94463C7F-0BBE-4574-9B8C-78B70956E2C5}"/>
              </a:ext>
            </a:extLst>
          </p:cNvPr>
          <p:cNvSpPr>
            <a:spLocks noGrp="1"/>
          </p:cNvSpPr>
          <p:nvPr>
            <p:ph type="sldNum" sz="quarter" idx="12"/>
          </p:nvPr>
        </p:nvSpPr>
        <p:spPr/>
        <p:txBody>
          <a:bodyPr/>
          <a:lstStyle/>
          <a:p>
            <a:fld id="{7C6CE3E5-0223-4853-9C86-64C7A4ED7BD8}" type="slidenum">
              <a:rPr lang="en-US" smtClean="0"/>
              <a:t>‹#›</a:t>
            </a:fld>
            <a:endParaRPr lang="en-US" dirty="0"/>
          </a:p>
        </p:txBody>
      </p:sp>
      <p:pic>
        <p:nvPicPr>
          <p:cNvPr id="9" name="Graphic 8">
            <a:extLst>
              <a:ext uri="{FF2B5EF4-FFF2-40B4-BE49-F238E27FC236}">
                <a16:creationId xmlns:a16="http://schemas.microsoft.com/office/drawing/2014/main" id="{8DEE29E6-8E44-40CC-BE66-4117F07014F3}"/>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1748821" y="7576816"/>
            <a:ext cx="474764" cy="614400"/>
          </a:xfrm>
          <a:prstGeom prst="rect">
            <a:avLst/>
          </a:prstGeom>
        </p:spPr>
      </p:pic>
      <p:pic>
        <p:nvPicPr>
          <p:cNvPr id="10" name="Graphic 9">
            <a:extLst>
              <a:ext uri="{FF2B5EF4-FFF2-40B4-BE49-F238E27FC236}">
                <a16:creationId xmlns:a16="http://schemas.microsoft.com/office/drawing/2014/main" id="{4D76D187-7644-46ED-86D9-7BEB20B9CB19}"/>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401840" y="8591707"/>
            <a:ext cx="474764" cy="614400"/>
          </a:xfrm>
          <a:prstGeom prst="rect">
            <a:avLst/>
          </a:prstGeom>
        </p:spPr>
      </p:pic>
      <p:pic>
        <p:nvPicPr>
          <p:cNvPr id="11" name="Graphic 10">
            <a:extLst>
              <a:ext uri="{FF2B5EF4-FFF2-40B4-BE49-F238E27FC236}">
                <a16:creationId xmlns:a16="http://schemas.microsoft.com/office/drawing/2014/main" id="{29DBB067-92E7-4677-A519-74B52625B267}"/>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01840" y="6873718"/>
            <a:ext cx="474764" cy="614400"/>
          </a:xfrm>
          <a:prstGeom prst="rect">
            <a:avLst/>
          </a:prstGeom>
        </p:spPr>
      </p:pic>
      <p:pic>
        <p:nvPicPr>
          <p:cNvPr id="12" name="Graphic 11">
            <a:extLst>
              <a:ext uri="{FF2B5EF4-FFF2-40B4-BE49-F238E27FC236}">
                <a16:creationId xmlns:a16="http://schemas.microsoft.com/office/drawing/2014/main" id="{3E5FCF64-EBFF-42DA-A64E-C4FE4E5AF841}"/>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0070646" y="7858416"/>
            <a:ext cx="1403074" cy="1280000"/>
          </a:xfrm>
          <a:prstGeom prst="rect">
            <a:avLst/>
          </a:prstGeom>
        </p:spPr>
      </p:pic>
      <p:pic>
        <p:nvPicPr>
          <p:cNvPr id="27" name="Graphic 26">
            <a:extLst>
              <a:ext uri="{FF2B5EF4-FFF2-40B4-BE49-F238E27FC236}">
                <a16:creationId xmlns:a16="http://schemas.microsoft.com/office/drawing/2014/main" id="{16FD84D5-1F0B-4C69-B866-12C2038C896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932678" y="3448000"/>
            <a:ext cx="474764" cy="614400"/>
          </a:xfrm>
          <a:prstGeom prst="rect">
            <a:avLst/>
          </a:prstGeom>
        </p:spPr>
      </p:pic>
      <p:pic>
        <p:nvPicPr>
          <p:cNvPr id="28" name="Graphic 27">
            <a:extLst>
              <a:ext uri="{FF2B5EF4-FFF2-40B4-BE49-F238E27FC236}">
                <a16:creationId xmlns:a16="http://schemas.microsoft.com/office/drawing/2014/main" id="{CC847A2F-5669-4A62-9E97-8056D8FC3159}"/>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8900372" y="8191216"/>
            <a:ext cx="474764" cy="614400"/>
          </a:xfrm>
          <a:prstGeom prst="rect">
            <a:avLst/>
          </a:prstGeom>
        </p:spPr>
      </p:pic>
      <p:pic>
        <p:nvPicPr>
          <p:cNvPr id="29" name="Graphic 28">
            <a:extLst>
              <a:ext uri="{FF2B5EF4-FFF2-40B4-BE49-F238E27FC236}">
                <a16:creationId xmlns:a16="http://schemas.microsoft.com/office/drawing/2014/main" id="{4B43BB89-2AA0-4902-B85D-FD5AADA34867}"/>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1879107" y="1045945"/>
            <a:ext cx="474764" cy="614400"/>
          </a:xfrm>
          <a:prstGeom prst="rect">
            <a:avLst/>
          </a:prstGeom>
        </p:spPr>
      </p:pic>
      <p:sp>
        <p:nvSpPr>
          <p:cNvPr id="2" name="Title 1">
            <a:extLst>
              <a:ext uri="{FF2B5EF4-FFF2-40B4-BE49-F238E27FC236}">
                <a16:creationId xmlns:a16="http://schemas.microsoft.com/office/drawing/2014/main" id="{99042495-B43C-440B-849D-7E253BF03A1E}"/>
              </a:ext>
            </a:extLst>
          </p:cNvPr>
          <p:cNvSpPr>
            <a:spLocks noGrp="1"/>
          </p:cNvSpPr>
          <p:nvPr>
            <p:ph type="title" hasCustomPrompt="1"/>
          </p:nvPr>
        </p:nvSpPr>
        <p:spPr>
          <a:xfrm rot="690322">
            <a:off x="4257878" y="585752"/>
            <a:ext cx="5362090" cy="1885245"/>
          </a:xfrm>
        </p:spPr>
        <p:txBody>
          <a:bodyPr>
            <a:noAutofit/>
          </a:bodyPr>
          <a:lstStyle>
            <a:lvl1pPr algn="ctr">
              <a:defRPr sz="5120" b="1">
                <a:solidFill>
                  <a:schemeClr val="bg1"/>
                </a:solidFill>
              </a:defRPr>
            </a:lvl1pPr>
          </a:lstStyle>
          <a:p>
            <a:r>
              <a:rPr lang="en-US" dirty="0"/>
              <a:t>SLIDE TITLE</a:t>
            </a:r>
          </a:p>
        </p:txBody>
      </p:sp>
      <p:pic>
        <p:nvPicPr>
          <p:cNvPr id="24" name="Graphic 23">
            <a:extLst>
              <a:ext uri="{FF2B5EF4-FFF2-40B4-BE49-F238E27FC236}">
                <a16:creationId xmlns:a16="http://schemas.microsoft.com/office/drawing/2014/main" id="{2D5F5171-FFBF-42C5-97E7-F02CA458BDC9}"/>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rot="2859562">
            <a:off x="10135708" y="840725"/>
            <a:ext cx="1280000" cy="1508569"/>
          </a:xfrm>
          <a:prstGeom prst="rect">
            <a:avLst/>
          </a:prstGeom>
        </p:spPr>
      </p:pic>
      <p:pic>
        <p:nvPicPr>
          <p:cNvPr id="40" name="Graphic 39">
            <a:extLst>
              <a:ext uri="{FF2B5EF4-FFF2-40B4-BE49-F238E27FC236}">
                <a16:creationId xmlns:a16="http://schemas.microsoft.com/office/drawing/2014/main" id="{82D76515-C894-48EB-968F-542CB0B2BD2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20882225">
            <a:off x="8988024" y="3049359"/>
            <a:ext cx="3408878" cy="4545170"/>
          </a:xfrm>
          <a:prstGeom prst="rect">
            <a:avLst/>
          </a:prstGeom>
        </p:spPr>
      </p:pic>
      <p:sp>
        <p:nvSpPr>
          <p:cNvPr id="41" name="Picture Placeholder 18">
            <a:extLst>
              <a:ext uri="{FF2B5EF4-FFF2-40B4-BE49-F238E27FC236}">
                <a16:creationId xmlns:a16="http://schemas.microsoft.com/office/drawing/2014/main" id="{DBCA6335-F45C-4EE3-93EF-BE41903B0475}"/>
              </a:ext>
            </a:extLst>
          </p:cNvPr>
          <p:cNvSpPr>
            <a:spLocks noGrp="1"/>
          </p:cNvSpPr>
          <p:nvPr>
            <p:ph type="pic" sz="quarter" idx="18" hasCustomPrompt="1"/>
          </p:nvPr>
        </p:nvSpPr>
        <p:spPr>
          <a:xfrm rot="21262372">
            <a:off x="8922168" y="2913221"/>
            <a:ext cx="3094990" cy="4126653"/>
          </a:xfrm>
          <a:ln w="1333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21" name="Graphic 20">
            <a:extLst>
              <a:ext uri="{FF2B5EF4-FFF2-40B4-BE49-F238E27FC236}">
                <a16:creationId xmlns:a16="http://schemas.microsoft.com/office/drawing/2014/main" id="{907B72D2-361F-4D62-97D5-BF81DAE4105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21411045">
            <a:off x="794606" y="943411"/>
            <a:ext cx="2902517" cy="3870023"/>
          </a:xfrm>
          <a:prstGeom prst="rect">
            <a:avLst/>
          </a:prstGeom>
        </p:spPr>
      </p:pic>
      <p:sp>
        <p:nvSpPr>
          <p:cNvPr id="22" name="Picture Placeholder 18">
            <a:extLst>
              <a:ext uri="{FF2B5EF4-FFF2-40B4-BE49-F238E27FC236}">
                <a16:creationId xmlns:a16="http://schemas.microsoft.com/office/drawing/2014/main" id="{E3B48858-7719-4E65-A7F1-EEE5ACF22765}"/>
              </a:ext>
            </a:extLst>
          </p:cNvPr>
          <p:cNvSpPr>
            <a:spLocks noGrp="1"/>
          </p:cNvSpPr>
          <p:nvPr>
            <p:ph type="pic" sz="quarter" idx="19" hasCustomPrompt="1"/>
          </p:nvPr>
        </p:nvSpPr>
        <p:spPr>
          <a:xfrm rot="191192">
            <a:off x="741326" y="790713"/>
            <a:ext cx="2635254" cy="3513673"/>
          </a:xfrm>
          <a:ln w="1333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sp>
        <p:nvSpPr>
          <p:cNvPr id="25" name="Picture Placeholder 18">
            <a:extLst>
              <a:ext uri="{FF2B5EF4-FFF2-40B4-BE49-F238E27FC236}">
                <a16:creationId xmlns:a16="http://schemas.microsoft.com/office/drawing/2014/main" id="{1F0DCAC4-466C-467A-A4C8-2AF6FACE9E1A}"/>
              </a:ext>
            </a:extLst>
          </p:cNvPr>
          <p:cNvSpPr>
            <a:spLocks noGrp="1"/>
          </p:cNvSpPr>
          <p:nvPr>
            <p:ph type="pic" sz="quarter" idx="20" hasCustomPrompt="1"/>
          </p:nvPr>
        </p:nvSpPr>
        <p:spPr>
          <a:xfrm rot="21453003">
            <a:off x="4911247" y="2710959"/>
            <a:ext cx="3128382" cy="6252197"/>
          </a:xfrm>
          <a:ln w="1333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spTree>
    <p:extLst>
      <p:ext uri="{BB962C8B-B14F-4D97-AF65-F5344CB8AC3E}">
        <p14:creationId xmlns:p14="http://schemas.microsoft.com/office/powerpoint/2010/main" val="142529077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hree Content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AC620E-F230-43C8-AE71-1CDE58EAAB29}"/>
              </a:ext>
            </a:extLst>
          </p:cNvPr>
          <p:cNvSpPr/>
          <p:nvPr userDrawn="1"/>
        </p:nvSpPr>
        <p:spPr>
          <a:xfrm rot="355544">
            <a:off x="943962" y="1748745"/>
            <a:ext cx="2863780" cy="692525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pic>
        <p:nvPicPr>
          <p:cNvPr id="31" name="Graphic 30">
            <a:extLst>
              <a:ext uri="{FF2B5EF4-FFF2-40B4-BE49-F238E27FC236}">
                <a16:creationId xmlns:a16="http://schemas.microsoft.com/office/drawing/2014/main" id="{B648EEBC-E2B3-460F-9ACB-93A00A5642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911401">
            <a:off x="4816612" y="3902191"/>
            <a:ext cx="3774027" cy="5032036"/>
          </a:xfrm>
          <a:prstGeom prst="rect">
            <a:avLst/>
          </a:prstGeom>
        </p:spPr>
      </p:pic>
      <p:sp>
        <p:nvSpPr>
          <p:cNvPr id="32" name="Picture Placeholder 18">
            <a:extLst>
              <a:ext uri="{FF2B5EF4-FFF2-40B4-BE49-F238E27FC236}">
                <a16:creationId xmlns:a16="http://schemas.microsoft.com/office/drawing/2014/main" id="{7E2B4FE0-FFAD-4B79-83E0-C510BE9F6507}"/>
              </a:ext>
            </a:extLst>
          </p:cNvPr>
          <p:cNvSpPr>
            <a:spLocks noGrp="1"/>
          </p:cNvSpPr>
          <p:nvPr>
            <p:ph type="pic" sz="quarter" idx="15" hasCustomPrompt="1"/>
          </p:nvPr>
        </p:nvSpPr>
        <p:spPr>
          <a:xfrm rot="21291548">
            <a:off x="4733211" y="3800544"/>
            <a:ext cx="3426514" cy="4568686"/>
          </a:xfrm>
          <a:ln w="155575"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sp>
        <p:nvSpPr>
          <p:cNvPr id="13" name="Picture Placeholder 18">
            <a:extLst>
              <a:ext uri="{FF2B5EF4-FFF2-40B4-BE49-F238E27FC236}">
                <a16:creationId xmlns:a16="http://schemas.microsoft.com/office/drawing/2014/main" id="{A3D6A39E-7E3F-497D-9C39-2A588E6B8873}"/>
              </a:ext>
            </a:extLst>
          </p:cNvPr>
          <p:cNvSpPr>
            <a:spLocks noGrp="1"/>
          </p:cNvSpPr>
          <p:nvPr>
            <p:ph type="pic" sz="quarter" idx="13" hasCustomPrompt="1"/>
          </p:nvPr>
        </p:nvSpPr>
        <p:spPr>
          <a:xfrm rot="380147">
            <a:off x="850001" y="1542377"/>
            <a:ext cx="2741465" cy="6692747"/>
          </a:xfrm>
          <a:ln w="136525"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14" name="Graphic 13">
            <a:extLst>
              <a:ext uri="{FF2B5EF4-FFF2-40B4-BE49-F238E27FC236}">
                <a16:creationId xmlns:a16="http://schemas.microsoft.com/office/drawing/2014/main" id="{147868C3-81E2-4A84-B19E-E56B99DDE99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166400" y="8763759"/>
            <a:ext cx="376320" cy="465920"/>
          </a:xfrm>
          <a:prstGeom prst="rect">
            <a:avLst/>
          </a:prstGeom>
        </p:spPr>
      </p:pic>
      <p:pic>
        <p:nvPicPr>
          <p:cNvPr id="19" name="Graphic 18">
            <a:extLst>
              <a:ext uri="{FF2B5EF4-FFF2-40B4-BE49-F238E27FC236}">
                <a16:creationId xmlns:a16="http://schemas.microsoft.com/office/drawing/2014/main" id="{01FE2C92-F4DE-451C-BEE6-AFB977658B3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294009" y="24721"/>
            <a:ext cx="5376554" cy="3013629"/>
          </a:xfrm>
          <a:prstGeom prst="rect">
            <a:avLst/>
          </a:prstGeom>
        </p:spPr>
      </p:pic>
      <p:sp>
        <p:nvSpPr>
          <p:cNvPr id="7" name="Slide Number Placeholder 6">
            <a:extLst>
              <a:ext uri="{FF2B5EF4-FFF2-40B4-BE49-F238E27FC236}">
                <a16:creationId xmlns:a16="http://schemas.microsoft.com/office/drawing/2014/main" id="{94463C7F-0BBE-4574-9B8C-78B70956E2C5}"/>
              </a:ext>
            </a:extLst>
          </p:cNvPr>
          <p:cNvSpPr>
            <a:spLocks noGrp="1"/>
          </p:cNvSpPr>
          <p:nvPr>
            <p:ph type="sldNum" sz="quarter" idx="12"/>
          </p:nvPr>
        </p:nvSpPr>
        <p:spPr/>
        <p:txBody>
          <a:bodyPr/>
          <a:lstStyle/>
          <a:p>
            <a:fld id="{7C6CE3E5-0223-4853-9C86-64C7A4ED7BD8}" type="slidenum">
              <a:rPr lang="en-US" smtClean="0"/>
              <a:t>‹#›</a:t>
            </a:fld>
            <a:endParaRPr lang="en-US" dirty="0"/>
          </a:p>
        </p:txBody>
      </p:sp>
      <p:pic>
        <p:nvPicPr>
          <p:cNvPr id="9" name="Graphic 8">
            <a:extLst>
              <a:ext uri="{FF2B5EF4-FFF2-40B4-BE49-F238E27FC236}">
                <a16:creationId xmlns:a16="http://schemas.microsoft.com/office/drawing/2014/main" id="{8DEE29E6-8E44-40CC-BE66-4117F07014F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744218" y="8109175"/>
            <a:ext cx="474764" cy="614400"/>
          </a:xfrm>
          <a:prstGeom prst="rect">
            <a:avLst/>
          </a:prstGeom>
        </p:spPr>
      </p:pic>
      <p:pic>
        <p:nvPicPr>
          <p:cNvPr id="10" name="Graphic 9">
            <a:extLst>
              <a:ext uri="{FF2B5EF4-FFF2-40B4-BE49-F238E27FC236}">
                <a16:creationId xmlns:a16="http://schemas.microsoft.com/office/drawing/2014/main" id="{4D76D187-7644-46ED-86D9-7BEB20B9CB1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09704" y="8852604"/>
            <a:ext cx="474764" cy="614400"/>
          </a:xfrm>
          <a:prstGeom prst="rect">
            <a:avLst/>
          </a:prstGeom>
        </p:spPr>
      </p:pic>
      <p:pic>
        <p:nvPicPr>
          <p:cNvPr id="11" name="Graphic 10">
            <a:extLst>
              <a:ext uri="{FF2B5EF4-FFF2-40B4-BE49-F238E27FC236}">
                <a16:creationId xmlns:a16="http://schemas.microsoft.com/office/drawing/2014/main" id="{29DBB067-92E7-4677-A519-74B52625B267}"/>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246140" y="2508945"/>
            <a:ext cx="474764" cy="614400"/>
          </a:xfrm>
          <a:prstGeom prst="rect">
            <a:avLst/>
          </a:prstGeom>
        </p:spPr>
      </p:pic>
      <p:pic>
        <p:nvPicPr>
          <p:cNvPr id="18" name="Graphic 17">
            <a:extLst>
              <a:ext uri="{FF2B5EF4-FFF2-40B4-BE49-F238E27FC236}">
                <a16:creationId xmlns:a16="http://schemas.microsoft.com/office/drawing/2014/main" id="{38FE331A-AA11-4065-82E0-4D8502446B94}"/>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161820" y="-1657"/>
            <a:ext cx="5226767" cy="2884497"/>
          </a:xfrm>
          <a:prstGeom prst="rect">
            <a:avLst/>
          </a:prstGeom>
        </p:spPr>
      </p:pic>
      <p:sp>
        <p:nvSpPr>
          <p:cNvPr id="2" name="Title 1">
            <a:extLst>
              <a:ext uri="{FF2B5EF4-FFF2-40B4-BE49-F238E27FC236}">
                <a16:creationId xmlns:a16="http://schemas.microsoft.com/office/drawing/2014/main" id="{99042495-B43C-440B-849D-7E253BF03A1E}"/>
              </a:ext>
            </a:extLst>
          </p:cNvPr>
          <p:cNvSpPr>
            <a:spLocks noGrp="1"/>
          </p:cNvSpPr>
          <p:nvPr>
            <p:ph type="title" hasCustomPrompt="1"/>
          </p:nvPr>
        </p:nvSpPr>
        <p:spPr>
          <a:xfrm rot="20934804">
            <a:off x="4317144" y="368191"/>
            <a:ext cx="5108775" cy="1885245"/>
          </a:xfrm>
        </p:spPr>
        <p:txBody>
          <a:bodyPr>
            <a:noAutofit/>
          </a:bodyPr>
          <a:lstStyle>
            <a:lvl1pPr algn="ctr">
              <a:defRPr sz="5120" b="1">
                <a:solidFill>
                  <a:schemeClr val="bg1"/>
                </a:solidFill>
              </a:defRPr>
            </a:lvl1pPr>
          </a:lstStyle>
          <a:p>
            <a:r>
              <a:rPr lang="en-US" dirty="0"/>
              <a:t>SLIDE TITLE</a:t>
            </a:r>
          </a:p>
        </p:txBody>
      </p:sp>
      <p:pic>
        <p:nvPicPr>
          <p:cNvPr id="27" name="Graphic 26">
            <a:extLst>
              <a:ext uri="{FF2B5EF4-FFF2-40B4-BE49-F238E27FC236}">
                <a16:creationId xmlns:a16="http://schemas.microsoft.com/office/drawing/2014/main" id="{16FD84D5-1F0B-4C69-B866-12C2038C896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712440" y="8724334"/>
            <a:ext cx="474764" cy="614400"/>
          </a:xfrm>
          <a:prstGeom prst="rect">
            <a:avLst/>
          </a:prstGeom>
        </p:spPr>
      </p:pic>
      <p:pic>
        <p:nvPicPr>
          <p:cNvPr id="28" name="Graphic 27">
            <a:extLst>
              <a:ext uri="{FF2B5EF4-FFF2-40B4-BE49-F238E27FC236}">
                <a16:creationId xmlns:a16="http://schemas.microsoft.com/office/drawing/2014/main" id="{CC847A2F-5669-4A62-9E97-8056D8FC315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2192447" y="3035666"/>
            <a:ext cx="474764" cy="614400"/>
          </a:xfrm>
          <a:prstGeom prst="rect">
            <a:avLst/>
          </a:prstGeom>
        </p:spPr>
      </p:pic>
      <p:pic>
        <p:nvPicPr>
          <p:cNvPr id="29" name="Graphic 28">
            <a:extLst>
              <a:ext uri="{FF2B5EF4-FFF2-40B4-BE49-F238E27FC236}">
                <a16:creationId xmlns:a16="http://schemas.microsoft.com/office/drawing/2014/main" id="{4B43BB89-2AA0-4902-B85D-FD5AADA34867}"/>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2118814" y="942262"/>
            <a:ext cx="474764" cy="614400"/>
          </a:xfrm>
          <a:prstGeom prst="rect">
            <a:avLst/>
          </a:prstGeom>
        </p:spPr>
      </p:pic>
      <p:sp>
        <p:nvSpPr>
          <p:cNvPr id="23" name="Rectangle 22">
            <a:extLst>
              <a:ext uri="{FF2B5EF4-FFF2-40B4-BE49-F238E27FC236}">
                <a16:creationId xmlns:a16="http://schemas.microsoft.com/office/drawing/2014/main" id="{8B66A7BE-DC5A-4486-B22E-E4A0B7B82C8E}"/>
              </a:ext>
            </a:extLst>
          </p:cNvPr>
          <p:cNvSpPr/>
          <p:nvPr userDrawn="1"/>
        </p:nvSpPr>
        <p:spPr>
          <a:xfrm rot="21201716">
            <a:off x="9348931" y="1604921"/>
            <a:ext cx="2863780" cy="692525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25" name="Picture Placeholder 18">
            <a:extLst>
              <a:ext uri="{FF2B5EF4-FFF2-40B4-BE49-F238E27FC236}">
                <a16:creationId xmlns:a16="http://schemas.microsoft.com/office/drawing/2014/main" id="{BB0C50C9-04D1-419D-8136-631AF0BC0EA5}"/>
              </a:ext>
            </a:extLst>
          </p:cNvPr>
          <p:cNvSpPr>
            <a:spLocks noGrp="1"/>
          </p:cNvSpPr>
          <p:nvPr>
            <p:ph type="pic" sz="quarter" idx="16" hasCustomPrompt="1"/>
          </p:nvPr>
        </p:nvSpPr>
        <p:spPr>
          <a:xfrm rot="21226319">
            <a:off x="9194948" y="1478585"/>
            <a:ext cx="2741465" cy="6692747"/>
          </a:xfrm>
          <a:ln w="136525"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spTree>
    <p:extLst>
      <p:ext uri="{BB962C8B-B14F-4D97-AF65-F5344CB8AC3E}">
        <p14:creationId xmlns:p14="http://schemas.microsoft.com/office/powerpoint/2010/main" val="11864714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Five Content">
    <p:spTree>
      <p:nvGrpSpPr>
        <p:cNvPr id="1" name=""/>
        <p:cNvGrpSpPr/>
        <p:nvPr/>
      </p:nvGrpSpPr>
      <p:grpSpPr>
        <a:xfrm>
          <a:off x="0" y="0"/>
          <a:ext cx="0" cy="0"/>
          <a:chOff x="0" y="0"/>
          <a:chExt cx="0" cy="0"/>
        </a:xfrm>
      </p:grpSpPr>
      <p:pic>
        <p:nvPicPr>
          <p:cNvPr id="39" name="Graphic 38">
            <a:extLst>
              <a:ext uri="{FF2B5EF4-FFF2-40B4-BE49-F238E27FC236}">
                <a16:creationId xmlns:a16="http://schemas.microsoft.com/office/drawing/2014/main" id="{27251494-8079-479C-9C35-28716418D4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23638">
            <a:off x="8590340" y="6317103"/>
            <a:ext cx="2117924" cy="2823899"/>
          </a:xfrm>
          <a:prstGeom prst="rect">
            <a:avLst/>
          </a:prstGeom>
        </p:spPr>
      </p:pic>
      <p:sp>
        <p:nvSpPr>
          <p:cNvPr id="42" name="Picture Placeholder 18">
            <a:extLst>
              <a:ext uri="{FF2B5EF4-FFF2-40B4-BE49-F238E27FC236}">
                <a16:creationId xmlns:a16="http://schemas.microsoft.com/office/drawing/2014/main" id="{51F9620B-4D78-4F61-AD13-59065D4D248B}"/>
              </a:ext>
            </a:extLst>
          </p:cNvPr>
          <p:cNvSpPr>
            <a:spLocks noGrp="1"/>
          </p:cNvSpPr>
          <p:nvPr>
            <p:ph type="pic" sz="quarter" idx="23" hasCustomPrompt="1"/>
          </p:nvPr>
        </p:nvSpPr>
        <p:spPr>
          <a:xfrm rot="603785">
            <a:off x="8524627" y="6067321"/>
            <a:ext cx="1922907" cy="2563876"/>
          </a:xfrm>
          <a:ln w="1079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21" name="Graphic 20">
            <a:extLst>
              <a:ext uri="{FF2B5EF4-FFF2-40B4-BE49-F238E27FC236}">
                <a16:creationId xmlns:a16="http://schemas.microsoft.com/office/drawing/2014/main" id="{E8424F55-C56B-46CF-8046-3851602A503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92808">
            <a:off x="1247402" y="6640677"/>
            <a:ext cx="2117924" cy="2823899"/>
          </a:xfrm>
          <a:prstGeom prst="rect">
            <a:avLst/>
          </a:prstGeom>
        </p:spPr>
      </p:pic>
      <p:sp>
        <p:nvSpPr>
          <p:cNvPr id="22" name="Picture Placeholder 18">
            <a:extLst>
              <a:ext uri="{FF2B5EF4-FFF2-40B4-BE49-F238E27FC236}">
                <a16:creationId xmlns:a16="http://schemas.microsoft.com/office/drawing/2014/main" id="{28D35364-8817-455D-A41B-A24F337EC35C}"/>
              </a:ext>
            </a:extLst>
          </p:cNvPr>
          <p:cNvSpPr>
            <a:spLocks noGrp="1"/>
          </p:cNvSpPr>
          <p:nvPr>
            <p:ph type="pic" sz="quarter" idx="19" hasCustomPrompt="1"/>
          </p:nvPr>
        </p:nvSpPr>
        <p:spPr>
          <a:xfrm rot="572955">
            <a:off x="1196694" y="6410903"/>
            <a:ext cx="1922907" cy="2563876"/>
          </a:xfrm>
          <a:ln w="1079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4" name="Graphic 3">
            <a:extLst>
              <a:ext uri="{FF2B5EF4-FFF2-40B4-BE49-F238E27FC236}">
                <a16:creationId xmlns:a16="http://schemas.microsoft.com/office/drawing/2014/main" id="{06E48C54-2BB4-49BD-A261-146616CB3A8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277538" y="120466"/>
            <a:ext cx="5605200" cy="3404800"/>
          </a:xfrm>
          <a:prstGeom prst="rect">
            <a:avLst/>
          </a:prstGeom>
        </p:spPr>
      </p:pic>
      <p:pic>
        <p:nvPicPr>
          <p:cNvPr id="14" name="Graphic 13">
            <a:extLst>
              <a:ext uri="{FF2B5EF4-FFF2-40B4-BE49-F238E27FC236}">
                <a16:creationId xmlns:a16="http://schemas.microsoft.com/office/drawing/2014/main" id="{147868C3-81E2-4A84-B19E-E56B99DDE99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2166400" y="8763759"/>
            <a:ext cx="376320" cy="465920"/>
          </a:xfrm>
          <a:prstGeom prst="rect">
            <a:avLst/>
          </a:prstGeom>
        </p:spPr>
      </p:pic>
      <p:sp>
        <p:nvSpPr>
          <p:cNvPr id="7" name="Slide Number Placeholder 6">
            <a:extLst>
              <a:ext uri="{FF2B5EF4-FFF2-40B4-BE49-F238E27FC236}">
                <a16:creationId xmlns:a16="http://schemas.microsoft.com/office/drawing/2014/main" id="{94463C7F-0BBE-4574-9B8C-78B70956E2C5}"/>
              </a:ext>
            </a:extLst>
          </p:cNvPr>
          <p:cNvSpPr>
            <a:spLocks noGrp="1"/>
          </p:cNvSpPr>
          <p:nvPr>
            <p:ph type="sldNum" sz="quarter" idx="12"/>
          </p:nvPr>
        </p:nvSpPr>
        <p:spPr/>
        <p:txBody>
          <a:bodyPr/>
          <a:lstStyle/>
          <a:p>
            <a:fld id="{7C6CE3E5-0223-4853-9C86-64C7A4ED7BD8}" type="slidenum">
              <a:rPr lang="en-US" smtClean="0"/>
              <a:t>‹#›</a:t>
            </a:fld>
            <a:endParaRPr lang="en-US" dirty="0"/>
          </a:p>
        </p:txBody>
      </p:sp>
      <p:pic>
        <p:nvPicPr>
          <p:cNvPr id="9" name="Graphic 8">
            <a:extLst>
              <a:ext uri="{FF2B5EF4-FFF2-40B4-BE49-F238E27FC236}">
                <a16:creationId xmlns:a16="http://schemas.microsoft.com/office/drawing/2014/main" id="{8DEE29E6-8E44-40CC-BE66-4117F07014F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65216" y="697543"/>
            <a:ext cx="474764" cy="614400"/>
          </a:xfrm>
          <a:prstGeom prst="rect">
            <a:avLst/>
          </a:prstGeom>
        </p:spPr>
      </p:pic>
      <p:pic>
        <p:nvPicPr>
          <p:cNvPr id="10" name="Graphic 9">
            <a:extLst>
              <a:ext uri="{FF2B5EF4-FFF2-40B4-BE49-F238E27FC236}">
                <a16:creationId xmlns:a16="http://schemas.microsoft.com/office/drawing/2014/main" id="{4D76D187-7644-46ED-86D9-7BEB20B9CB1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703069" y="2861542"/>
            <a:ext cx="474764" cy="614400"/>
          </a:xfrm>
          <a:prstGeom prst="rect">
            <a:avLst/>
          </a:prstGeom>
        </p:spPr>
      </p:pic>
      <p:pic>
        <p:nvPicPr>
          <p:cNvPr id="11" name="Graphic 10">
            <a:extLst>
              <a:ext uri="{FF2B5EF4-FFF2-40B4-BE49-F238E27FC236}">
                <a16:creationId xmlns:a16="http://schemas.microsoft.com/office/drawing/2014/main" id="{29DBB067-92E7-4677-A519-74B52625B267}"/>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325135" y="6474825"/>
            <a:ext cx="474764" cy="614400"/>
          </a:xfrm>
          <a:prstGeom prst="rect">
            <a:avLst/>
          </a:prstGeom>
        </p:spPr>
      </p:pic>
      <p:pic>
        <p:nvPicPr>
          <p:cNvPr id="12" name="Graphic 11">
            <a:extLst>
              <a:ext uri="{FF2B5EF4-FFF2-40B4-BE49-F238E27FC236}">
                <a16:creationId xmlns:a16="http://schemas.microsoft.com/office/drawing/2014/main" id="{3E5FCF64-EBFF-42DA-A64E-C4FE4E5AF841}"/>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073329" y="567986"/>
            <a:ext cx="1403074" cy="1280000"/>
          </a:xfrm>
          <a:prstGeom prst="rect">
            <a:avLst/>
          </a:prstGeom>
        </p:spPr>
      </p:pic>
      <p:pic>
        <p:nvPicPr>
          <p:cNvPr id="27" name="Graphic 26">
            <a:extLst>
              <a:ext uri="{FF2B5EF4-FFF2-40B4-BE49-F238E27FC236}">
                <a16:creationId xmlns:a16="http://schemas.microsoft.com/office/drawing/2014/main" id="{16FD84D5-1F0B-4C69-B866-12C2038C896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607502" y="8746442"/>
            <a:ext cx="474764" cy="614400"/>
          </a:xfrm>
          <a:prstGeom prst="rect">
            <a:avLst/>
          </a:prstGeom>
        </p:spPr>
      </p:pic>
      <p:pic>
        <p:nvPicPr>
          <p:cNvPr id="28" name="Graphic 27">
            <a:extLst>
              <a:ext uri="{FF2B5EF4-FFF2-40B4-BE49-F238E27FC236}">
                <a16:creationId xmlns:a16="http://schemas.microsoft.com/office/drawing/2014/main" id="{CC847A2F-5669-4A62-9E97-8056D8FC315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9127832" y="4262400"/>
            <a:ext cx="474764" cy="614400"/>
          </a:xfrm>
          <a:prstGeom prst="rect">
            <a:avLst/>
          </a:prstGeom>
        </p:spPr>
      </p:pic>
      <p:pic>
        <p:nvPicPr>
          <p:cNvPr id="29" name="Graphic 28">
            <a:extLst>
              <a:ext uri="{FF2B5EF4-FFF2-40B4-BE49-F238E27FC236}">
                <a16:creationId xmlns:a16="http://schemas.microsoft.com/office/drawing/2014/main" id="{4B43BB89-2AA0-4902-B85D-FD5AADA34867}"/>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1879107" y="1045945"/>
            <a:ext cx="474764" cy="614400"/>
          </a:xfrm>
          <a:prstGeom prst="rect">
            <a:avLst/>
          </a:prstGeom>
        </p:spPr>
      </p:pic>
      <p:pic>
        <p:nvPicPr>
          <p:cNvPr id="3" name="Graphic 2">
            <a:extLst>
              <a:ext uri="{FF2B5EF4-FFF2-40B4-BE49-F238E27FC236}">
                <a16:creationId xmlns:a16="http://schemas.microsoft.com/office/drawing/2014/main" id="{CDE3E08D-783F-43E6-B668-89C1FC2F81D8}"/>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175250" y="32913"/>
            <a:ext cx="5546197" cy="3124193"/>
          </a:xfrm>
          <a:prstGeom prst="rect">
            <a:avLst/>
          </a:prstGeom>
        </p:spPr>
      </p:pic>
      <p:sp>
        <p:nvSpPr>
          <p:cNvPr id="2" name="Title 1">
            <a:extLst>
              <a:ext uri="{FF2B5EF4-FFF2-40B4-BE49-F238E27FC236}">
                <a16:creationId xmlns:a16="http://schemas.microsoft.com/office/drawing/2014/main" id="{99042495-B43C-440B-849D-7E253BF03A1E}"/>
              </a:ext>
            </a:extLst>
          </p:cNvPr>
          <p:cNvSpPr>
            <a:spLocks noGrp="1"/>
          </p:cNvSpPr>
          <p:nvPr>
            <p:ph type="title" hasCustomPrompt="1"/>
          </p:nvPr>
        </p:nvSpPr>
        <p:spPr>
          <a:xfrm rot="690322">
            <a:off x="4250313" y="588521"/>
            <a:ext cx="5397617" cy="1885245"/>
          </a:xfrm>
        </p:spPr>
        <p:txBody>
          <a:bodyPr>
            <a:noAutofit/>
          </a:bodyPr>
          <a:lstStyle>
            <a:lvl1pPr algn="ctr">
              <a:defRPr sz="5120" b="1">
                <a:solidFill>
                  <a:schemeClr val="bg1"/>
                </a:solidFill>
              </a:defRPr>
            </a:lvl1pPr>
          </a:lstStyle>
          <a:p>
            <a:r>
              <a:rPr lang="en-US" dirty="0"/>
              <a:t>SLIDE TITLE</a:t>
            </a:r>
          </a:p>
        </p:txBody>
      </p:sp>
      <p:pic>
        <p:nvPicPr>
          <p:cNvPr id="24" name="Graphic 23">
            <a:extLst>
              <a:ext uri="{FF2B5EF4-FFF2-40B4-BE49-F238E27FC236}">
                <a16:creationId xmlns:a16="http://schemas.microsoft.com/office/drawing/2014/main" id="{2D5F5171-FFBF-42C5-97E7-F02CA458BDC9}"/>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rot="2859562">
            <a:off x="2053111" y="1093703"/>
            <a:ext cx="1280000" cy="1508569"/>
          </a:xfrm>
          <a:prstGeom prst="rect">
            <a:avLst/>
          </a:prstGeom>
        </p:spPr>
      </p:pic>
      <p:pic>
        <p:nvPicPr>
          <p:cNvPr id="36" name="Graphic 35">
            <a:extLst>
              <a:ext uri="{FF2B5EF4-FFF2-40B4-BE49-F238E27FC236}">
                <a16:creationId xmlns:a16="http://schemas.microsoft.com/office/drawing/2014/main" id="{B963E77E-81B0-4112-9E69-2702F1B595C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23638">
            <a:off x="1134807" y="3275638"/>
            <a:ext cx="2117924" cy="2823899"/>
          </a:xfrm>
          <a:prstGeom prst="rect">
            <a:avLst/>
          </a:prstGeom>
        </p:spPr>
      </p:pic>
      <p:sp>
        <p:nvSpPr>
          <p:cNvPr id="37" name="Picture Placeholder 18">
            <a:extLst>
              <a:ext uri="{FF2B5EF4-FFF2-40B4-BE49-F238E27FC236}">
                <a16:creationId xmlns:a16="http://schemas.microsoft.com/office/drawing/2014/main" id="{91B85E9D-8013-47EA-899B-644506C8FA44}"/>
              </a:ext>
            </a:extLst>
          </p:cNvPr>
          <p:cNvSpPr>
            <a:spLocks noGrp="1"/>
          </p:cNvSpPr>
          <p:nvPr>
            <p:ph type="pic" sz="quarter" idx="17" hasCustomPrompt="1"/>
          </p:nvPr>
        </p:nvSpPr>
        <p:spPr>
          <a:xfrm rot="603785">
            <a:off x="1084099" y="3005849"/>
            <a:ext cx="1922907" cy="2563876"/>
          </a:xfrm>
          <a:ln w="1079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26" name="Graphic 25">
            <a:extLst>
              <a:ext uri="{FF2B5EF4-FFF2-40B4-BE49-F238E27FC236}">
                <a16:creationId xmlns:a16="http://schemas.microsoft.com/office/drawing/2014/main" id="{7402AAE8-252F-40C4-978E-D8D3C2FA131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96482">
            <a:off x="4355345" y="4038923"/>
            <a:ext cx="3767827" cy="5023770"/>
          </a:xfrm>
          <a:prstGeom prst="rect">
            <a:avLst/>
          </a:prstGeom>
        </p:spPr>
      </p:pic>
      <p:sp>
        <p:nvSpPr>
          <p:cNvPr id="30" name="Picture Placeholder 18">
            <a:extLst>
              <a:ext uri="{FF2B5EF4-FFF2-40B4-BE49-F238E27FC236}">
                <a16:creationId xmlns:a16="http://schemas.microsoft.com/office/drawing/2014/main" id="{084CA540-1488-49D0-B6B4-F44DFA76524C}"/>
              </a:ext>
            </a:extLst>
          </p:cNvPr>
          <p:cNvSpPr>
            <a:spLocks noGrp="1"/>
          </p:cNvSpPr>
          <p:nvPr>
            <p:ph type="pic" sz="quarter" idx="21" hasCustomPrompt="1"/>
          </p:nvPr>
        </p:nvSpPr>
        <p:spPr>
          <a:xfrm rot="676629">
            <a:off x="4277622" y="3824782"/>
            <a:ext cx="3420887" cy="4561183"/>
          </a:xfrm>
          <a:ln w="1333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33" name="Graphic 32">
            <a:extLst>
              <a:ext uri="{FF2B5EF4-FFF2-40B4-BE49-F238E27FC236}">
                <a16:creationId xmlns:a16="http://schemas.microsoft.com/office/drawing/2014/main" id="{B154A068-9E0D-4779-92FE-443F60C3AE8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23638">
            <a:off x="10401635" y="2990360"/>
            <a:ext cx="2117924" cy="2823899"/>
          </a:xfrm>
          <a:prstGeom prst="rect">
            <a:avLst/>
          </a:prstGeom>
        </p:spPr>
      </p:pic>
      <p:sp>
        <p:nvSpPr>
          <p:cNvPr id="38" name="Picture Placeholder 18">
            <a:extLst>
              <a:ext uri="{FF2B5EF4-FFF2-40B4-BE49-F238E27FC236}">
                <a16:creationId xmlns:a16="http://schemas.microsoft.com/office/drawing/2014/main" id="{341DB401-06A5-4BE6-B0B8-2556AC0D58DB}"/>
              </a:ext>
            </a:extLst>
          </p:cNvPr>
          <p:cNvSpPr>
            <a:spLocks noGrp="1"/>
          </p:cNvSpPr>
          <p:nvPr>
            <p:ph type="pic" sz="quarter" idx="22" hasCustomPrompt="1"/>
          </p:nvPr>
        </p:nvSpPr>
        <p:spPr>
          <a:xfrm rot="603785">
            <a:off x="10350927" y="2740579"/>
            <a:ext cx="1922907" cy="2563876"/>
          </a:xfrm>
          <a:ln w="1079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grpSp>
        <p:nvGrpSpPr>
          <p:cNvPr id="25" name="Group 24">
            <a:extLst>
              <a:ext uri="{FF2B5EF4-FFF2-40B4-BE49-F238E27FC236}">
                <a16:creationId xmlns:a16="http://schemas.microsoft.com/office/drawing/2014/main" id="{EAA29DA4-5D89-4B73-A9C8-9D21A71914D3}"/>
              </a:ext>
            </a:extLst>
          </p:cNvPr>
          <p:cNvGrpSpPr/>
          <p:nvPr userDrawn="1"/>
        </p:nvGrpSpPr>
        <p:grpSpPr>
          <a:xfrm>
            <a:off x="11256869" y="6101663"/>
            <a:ext cx="1150064" cy="2252800"/>
            <a:chOff x="1083550" y="717765"/>
            <a:chExt cx="1078185" cy="1584000"/>
          </a:xfrm>
        </p:grpSpPr>
        <p:pic>
          <p:nvPicPr>
            <p:cNvPr id="31" name="Graphic 30">
              <a:extLst>
                <a:ext uri="{FF2B5EF4-FFF2-40B4-BE49-F238E27FC236}">
                  <a16:creationId xmlns:a16="http://schemas.microsoft.com/office/drawing/2014/main" id="{C07F09DC-DF85-4B35-9D64-780468BDC8DF}"/>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1083550" y="717765"/>
              <a:ext cx="1078185" cy="1584000"/>
            </a:xfrm>
            <a:prstGeom prst="rect">
              <a:avLst/>
            </a:prstGeom>
          </p:spPr>
        </p:pic>
        <p:pic>
          <p:nvPicPr>
            <p:cNvPr id="32" name="Graphic 31">
              <a:extLst>
                <a:ext uri="{FF2B5EF4-FFF2-40B4-BE49-F238E27FC236}">
                  <a16:creationId xmlns:a16="http://schemas.microsoft.com/office/drawing/2014/main" id="{AEBA2CF0-731A-4F61-8A48-3FBA49751628}"/>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1658138" y="1003626"/>
              <a:ext cx="229091" cy="252000"/>
            </a:xfrm>
            <a:prstGeom prst="rect">
              <a:avLst/>
            </a:prstGeom>
          </p:spPr>
        </p:pic>
      </p:grpSp>
    </p:spTree>
    <p:extLst>
      <p:ext uri="{BB962C8B-B14F-4D97-AF65-F5344CB8AC3E}">
        <p14:creationId xmlns:p14="http://schemas.microsoft.com/office/powerpoint/2010/main" val="205360563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Four Content_1">
    <p:spTree>
      <p:nvGrpSpPr>
        <p:cNvPr id="1" name=""/>
        <p:cNvGrpSpPr/>
        <p:nvPr/>
      </p:nvGrpSpPr>
      <p:grpSpPr>
        <a:xfrm>
          <a:off x="0" y="0"/>
          <a:ext cx="0" cy="0"/>
          <a:chOff x="0" y="0"/>
          <a:chExt cx="0" cy="0"/>
        </a:xfrm>
      </p:grpSpPr>
      <p:pic>
        <p:nvPicPr>
          <p:cNvPr id="34" name="Graphic 33">
            <a:extLst>
              <a:ext uri="{FF2B5EF4-FFF2-40B4-BE49-F238E27FC236}">
                <a16:creationId xmlns:a16="http://schemas.microsoft.com/office/drawing/2014/main" id="{9B21E13E-3EFD-42A5-9ED3-ED9FB01A99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614615">
            <a:off x="9469898" y="6117608"/>
            <a:ext cx="2117924" cy="2823899"/>
          </a:xfrm>
          <a:prstGeom prst="rect">
            <a:avLst/>
          </a:prstGeom>
        </p:spPr>
      </p:pic>
      <p:sp>
        <p:nvSpPr>
          <p:cNvPr id="35" name="Picture Placeholder 18">
            <a:extLst>
              <a:ext uri="{FF2B5EF4-FFF2-40B4-BE49-F238E27FC236}">
                <a16:creationId xmlns:a16="http://schemas.microsoft.com/office/drawing/2014/main" id="{77500C56-330B-461B-908A-6666F775F7BF}"/>
              </a:ext>
            </a:extLst>
          </p:cNvPr>
          <p:cNvSpPr>
            <a:spLocks noGrp="1"/>
          </p:cNvSpPr>
          <p:nvPr>
            <p:ph type="pic" sz="quarter" idx="24" hasCustomPrompt="1"/>
          </p:nvPr>
        </p:nvSpPr>
        <p:spPr>
          <a:xfrm rot="20994762">
            <a:off x="9347953" y="6005550"/>
            <a:ext cx="1922907" cy="2563876"/>
          </a:xfrm>
          <a:ln w="1079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39" name="Graphic 38">
            <a:extLst>
              <a:ext uri="{FF2B5EF4-FFF2-40B4-BE49-F238E27FC236}">
                <a16:creationId xmlns:a16="http://schemas.microsoft.com/office/drawing/2014/main" id="{27251494-8079-479C-9C35-28716418D4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672499">
            <a:off x="6666638" y="4286475"/>
            <a:ext cx="2117924" cy="2823899"/>
          </a:xfrm>
          <a:prstGeom prst="rect">
            <a:avLst/>
          </a:prstGeom>
        </p:spPr>
      </p:pic>
      <p:sp>
        <p:nvSpPr>
          <p:cNvPr id="42" name="Picture Placeholder 18">
            <a:extLst>
              <a:ext uri="{FF2B5EF4-FFF2-40B4-BE49-F238E27FC236}">
                <a16:creationId xmlns:a16="http://schemas.microsoft.com/office/drawing/2014/main" id="{51F9620B-4D78-4F61-AD13-59065D4D248B}"/>
              </a:ext>
            </a:extLst>
          </p:cNvPr>
          <p:cNvSpPr>
            <a:spLocks noGrp="1"/>
          </p:cNvSpPr>
          <p:nvPr>
            <p:ph type="pic" sz="quarter" idx="23" hasCustomPrompt="1"/>
          </p:nvPr>
        </p:nvSpPr>
        <p:spPr>
          <a:xfrm rot="21052646">
            <a:off x="6551624" y="4148250"/>
            <a:ext cx="1922907" cy="2563876"/>
          </a:xfrm>
          <a:ln w="1079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14" name="Graphic 13">
            <a:extLst>
              <a:ext uri="{FF2B5EF4-FFF2-40B4-BE49-F238E27FC236}">
                <a16:creationId xmlns:a16="http://schemas.microsoft.com/office/drawing/2014/main" id="{147868C3-81E2-4A84-B19E-E56B99DDE99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166400" y="8763759"/>
            <a:ext cx="376320" cy="465920"/>
          </a:xfrm>
          <a:prstGeom prst="rect">
            <a:avLst/>
          </a:prstGeom>
        </p:spPr>
      </p:pic>
      <p:sp>
        <p:nvSpPr>
          <p:cNvPr id="7" name="Slide Number Placeholder 6">
            <a:extLst>
              <a:ext uri="{FF2B5EF4-FFF2-40B4-BE49-F238E27FC236}">
                <a16:creationId xmlns:a16="http://schemas.microsoft.com/office/drawing/2014/main" id="{94463C7F-0BBE-4574-9B8C-78B70956E2C5}"/>
              </a:ext>
            </a:extLst>
          </p:cNvPr>
          <p:cNvSpPr>
            <a:spLocks noGrp="1"/>
          </p:cNvSpPr>
          <p:nvPr>
            <p:ph type="sldNum" sz="quarter" idx="12"/>
          </p:nvPr>
        </p:nvSpPr>
        <p:spPr/>
        <p:txBody>
          <a:bodyPr/>
          <a:lstStyle/>
          <a:p>
            <a:fld id="{7C6CE3E5-0223-4853-9C86-64C7A4ED7BD8}" type="slidenum">
              <a:rPr lang="en-US" smtClean="0"/>
              <a:t>‹#›</a:t>
            </a:fld>
            <a:endParaRPr lang="en-US" dirty="0"/>
          </a:p>
        </p:txBody>
      </p:sp>
      <p:pic>
        <p:nvPicPr>
          <p:cNvPr id="9" name="Graphic 8">
            <a:extLst>
              <a:ext uri="{FF2B5EF4-FFF2-40B4-BE49-F238E27FC236}">
                <a16:creationId xmlns:a16="http://schemas.microsoft.com/office/drawing/2014/main" id="{8DEE29E6-8E44-40CC-BE66-4117F07014F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65216" y="697543"/>
            <a:ext cx="474764" cy="614400"/>
          </a:xfrm>
          <a:prstGeom prst="rect">
            <a:avLst/>
          </a:prstGeom>
        </p:spPr>
      </p:pic>
      <p:pic>
        <p:nvPicPr>
          <p:cNvPr id="10" name="Graphic 9">
            <a:extLst>
              <a:ext uri="{FF2B5EF4-FFF2-40B4-BE49-F238E27FC236}">
                <a16:creationId xmlns:a16="http://schemas.microsoft.com/office/drawing/2014/main" id="{4D76D187-7644-46ED-86D9-7BEB20B9CB1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93361" y="2664375"/>
            <a:ext cx="474764" cy="614400"/>
          </a:xfrm>
          <a:prstGeom prst="rect">
            <a:avLst/>
          </a:prstGeom>
        </p:spPr>
      </p:pic>
      <p:pic>
        <p:nvPicPr>
          <p:cNvPr id="11" name="Graphic 10">
            <a:extLst>
              <a:ext uri="{FF2B5EF4-FFF2-40B4-BE49-F238E27FC236}">
                <a16:creationId xmlns:a16="http://schemas.microsoft.com/office/drawing/2014/main" id="{29DBB067-92E7-4677-A519-74B52625B26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25135" y="6474825"/>
            <a:ext cx="474764" cy="614400"/>
          </a:xfrm>
          <a:prstGeom prst="rect">
            <a:avLst/>
          </a:prstGeom>
        </p:spPr>
      </p:pic>
      <p:pic>
        <p:nvPicPr>
          <p:cNvPr id="12" name="Graphic 11">
            <a:extLst>
              <a:ext uri="{FF2B5EF4-FFF2-40B4-BE49-F238E27FC236}">
                <a16:creationId xmlns:a16="http://schemas.microsoft.com/office/drawing/2014/main" id="{3E5FCF64-EBFF-42DA-A64E-C4FE4E5AF841}"/>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rot="19095062">
            <a:off x="1959622" y="713145"/>
            <a:ext cx="1403074" cy="1280000"/>
          </a:xfrm>
          <a:prstGeom prst="rect">
            <a:avLst/>
          </a:prstGeom>
        </p:spPr>
      </p:pic>
      <p:pic>
        <p:nvPicPr>
          <p:cNvPr id="28" name="Graphic 27">
            <a:extLst>
              <a:ext uri="{FF2B5EF4-FFF2-40B4-BE49-F238E27FC236}">
                <a16:creationId xmlns:a16="http://schemas.microsoft.com/office/drawing/2014/main" id="{CC847A2F-5669-4A62-9E97-8056D8FC315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716903" y="6994631"/>
            <a:ext cx="474764" cy="614400"/>
          </a:xfrm>
          <a:prstGeom prst="rect">
            <a:avLst/>
          </a:prstGeom>
        </p:spPr>
      </p:pic>
      <p:pic>
        <p:nvPicPr>
          <p:cNvPr id="29" name="Graphic 28">
            <a:extLst>
              <a:ext uri="{FF2B5EF4-FFF2-40B4-BE49-F238E27FC236}">
                <a16:creationId xmlns:a16="http://schemas.microsoft.com/office/drawing/2014/main" id="{4B43BB89-2AA0-4902-B85D-FD5AADA3486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9193583" y="4263071"/>
            <a:ext cx="474764" cy="614400"/>
          </a:xfrm>
          <a:prstGeom prst="rect">
            <a:avLst/>
          </a:prstGeom>
        </p:spPr>
      </p:pic>
      <p:pic>
        <p:nvPicPr>
          <p:cNvPr id="26" name="Graphic 25">
            <a:extLst>
              <a:ext uri="{FF2B5EF4-FFF2-40B4-BE49-F238E27FC236}">
                <a16:creationId xmlns:a16="http://schemas.microsoft.com/office/drawing/2014/main" id="{7402AAE8-252F-40C4-978E-D8D3C2FA131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96482">
            <a:off x="1384285" y="3341170"/>
            <a:ext cx="4290916" cy="5721222"/>
          </a:xfrm>
          <a:prstGeom prst="rect">
            <a:avLst/>
          </a:prstGeom>
        </p:spPr>
      </p:pic>
      <p:sp>
        <p:nvSpPr>
          <p:cNvPr id="30" name="Picture Placeholder 18">
            <a:extLst>
              <a:ext uri="{FF2B5EF4-FFF2-40B4-BE49-F238E27FC236}">
                <a16:creationId xmlns:a16="http://schemas.microsoft.com/office/drawing/2014/main" id="{084CA540-1488-49D0-B6B4-F44DFA76524C}"/>
              </a:ext>
            </a:extLst>
          </p:cNvPr>
          <p:cNvSpPr>
            <a:spLocks noGrp="1"/>
          </p:cNvSpPr>
          <p:nvPr>
            <p:ph type="pic" sz="quarter" idx="21" hasCustomPrompt="1"/>
          </p:nvPr>
        </p:nvSpPr>
        <p:spPr>
          <a:xfrm rot="676629">
            <a:off x="1430133" y="3236047"/>
            <a:ext cx="3895811" cy="5194415"/>
          </a:xfrm>
          <a:ln w="1333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33" name="Graphic 32">
            <a:extLst>
              <a:ext uri="{FF2B5EF4-FFF2-40B4-BE49-F238E27FC236}">
                <a16:creationId xmlns:a16="http://schemas.microsoft.com/office/drawing/2014/main" id="{B154A068-9E0D-4779-92FE-443F60C3AE8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23638">
            <a:off x="10451301" y="2630411"/>
            <a:ext cx="2117924" cy="2823899"/>
          </a:xfrm>
          <a:prstGeom prst="rect">
            <a:avLst/>
          </a:prstGeom>
        </p:spPr>
      </p:pic>
      <p:sp>
        <p:nvSpPr>
          <p:cNvPr id="38" name="Picture Placeholder 18">
            <a:extLst>
              <a:ext uri="{FF2B5EF4-FFF2-40B4-BE49-F238E27FC236}">
                <a16:creationId xmlns:a16="http://schemas.microsoft.com/office/drawing/2014/main" id="{341DB401-06A5-4BE6-B0B8-2556AC0D58DB}"/>
              </a:ext>
            </a:extLst>
          </p:cNvPr>
          <p:cNvSpPr>
            <a:spLocks noGrp="1"/>
          </p:cNvSpPr>
          <p:nvPr>
            <p:ph type="pic" sz="quarter" idx="22" hasCustomPrompt="1"/>
          </p:nvPr>
        </p:nvSpPr>
        <p:spPr>
          <a:xfrm rot="603785">
            <a:off x="10400330" y="2411041"/>
            <a:ext cx="1922907" cy="2563876"/>
          </a:xfrm>
          <a:ln w="1079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25" name="Graphic 24">
            <a:extLst>
              <a:ext uri="{FF2B5EF4-FFF2-40B4-BE49-F238E27FC236}">
                <a16:creationId xmlns:a16="http://schemas.microsoft.com/office/drawing/2014/main" id="{B5713FC1-DF36-44AF-A02B-3B46ABAFA9A3}"/>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692799" y="715380"/>
            <a:ext cx="6106396" cy="2972426"/>
          </a:xfrm>
          <a:prstGeom prst="rect">
            <a:avLst/>
          </a:prstGeom>
        </p:spPr>
      </p:pic>
      <p:pic>
        <p:nvPicPr>
          <p:cNvPr id="31" name="Graphic 30">
            <a:extLst>
              <a:ext uri="{FF2B5EF4-FFF2-40B4-BE49-F238E27FC236}">
                <a16:creationId xmlns:a16="http://schemas.microsoft.com/office/drawing/2014/main" id="{FDFA61A6-0DB8-4389-BC1F-28A28378E43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3569847" y="516281"/>
            <a:ext cx="6002066" cy="2754101"/>
          </a:xfrm>
          <a:prstGeom prst="rect">
            <a:avLst/>
          </a:prstGeom>
        </p:spPr>
      </p:pic>
      <p:sp>
        <p:nvSpPr>
          <p:cNvPr id="32" name="Title 1">
            <a:extLst>
              <a:ext uri="{FF2B5EF4-FFF2-40B4-BE49-F238E27FC236}">
                <a16:creationId xmlns:a16="http://schemas.microsoft.com/office/drawing/2014/main" id="{52E1FC3E-0606-4219-92BD-480808602682}"/>
              </a:ext>
            </a:extLst>
          </p:cNvPr>
          <p:cNvSpPr>
            <a:spLocks noGrp="1"/>
          </p:cNvSpPr>
          <p:nvPr>
            <p:ph type="title" hasCustomPrompt="1"/>
          </p:nvPr>
        </p:nvSpPr>
        <p:spPr>
          <a:xfrm rot="420000">
            <a:off x="3572897" y="1234168"/>
            <a:ext cx="5952352" cy="1506497"/>
          </a:xfrm>
        </p:spPr>
        <p:txBody>
          <a:bodyPr>
            <a:noAutofit/>
          </a:bodyPr>
          <a:lstStyle>
            <a:lvl1pPr algn="ctr">
              <a:defRPr sz="5120" b="1">
                <a:solidFill>
                  <a:schemeClr val="bg1"/>
                </a:solidFill>
                <a:latin typeface="+mj-lt"/>
              </a:defRPr>
            </a:lvl1pPr>
          </a:lstStyle>
          <a:p>
            <a:r>
              <a:rPr lang="en-US" dirty="0"/>
              <a:t>SECTION TITLE</a:t>
            </a:r>
          </a:p>
        </p:txBody>
      </p:sp>
      <p:pic>
        <p:nvPicPr>
          <p:cNvPr id="40" name="Graphic 39">
            <a:extLst>
              <a:ext uri="{FF2B5EF4-FFF2-40B4-BE49-F238E27FC236}">
                <a16:creationId xmlns:a16="http://schemas.microsoft.com/office/drawing/2014/main" id="{CFF0FE10-6C6D-4CEE-9BE8-52FDDFF0DA2D}"/>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rot="2859562">
            <a:off x="10625529" y="469462"/>
            <a:ext cx="1280000" cy="1508569"/>
          </a:xfrm>
          <a:prstGeom prst="rect">
            <a:avLst/>
          </a:prstGeom>
        </p:spPr>
      </p:pic>
      <p:grpSp>
        <p:nvGrpSpPr>
          <p:cNvPr id="23" name="Group 22">
            <a:extLst>
              <a:ext uri="{FF2B5EF4-FFF2-40B4-BE49-F238E27FC236}">
                <a16:creationId xmlns:a16="http://schemas.microsoft.com/office/drawing/2014/main" id="{D678FA95-2CDD-4F1B-ABCD-6C3C26FCD731}"/>
              </a:ext>
            </a:extLst>
          </p:cNvPr>
          <p:cNvGrpSpPr/>
          <p:nvPr userDrawn="1"/>
        </p:nvGrpSpPr>
        <p:grpSpPr>
          <a:xfrm>
            <a:off x="5484487" y="7100081"/>
            <a:ext cx="1348566" cy="2178075"/>
            <a:chOff x="8479213" y="4858032"/>
            <a:chExt cx="1264281" cy="1531459"/>
          </a:xfrm>
        </p:grpSpPr>
        <p:pic>
          <p:nvPicPr>
            <p:cNvPr id="24" name="Graphic 23">
              <a:extLst>
                <a:ext uri="{FF2B5EF4-FFF2-40B4-BE49-F238E27FC236}">
                  <a16:creationId xmlns:a16="http://schemas.microsoft.com/office/drawing/2014/main" id="{9329747A-8A68-42F6-94C7-5A515EA662CA}"/>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8591494" y="5211891"/>
              <a:ext cx="1152000" cy="1177600"/>
            </a:xfrm>
            <a:prstGeom prst="rect">
              <a:avLst/>
            </a:prstGeom>
          </p:spPr>
        </p:pic>
        <p:pic>
          <p:nvPicPr>
            <p:cNvPr id="36" name="Graphic 35">
              <a:extLst>
                <a:ext uri="{FF2B5EF4-FFF2-40B4-BE49-F238E27FC236}">
                  <a16:creationId xmlns:a16="http://schemas.microsoft.com/office/drawing/2014/main" id="{15CE4471-D332-41E5-BFB9-221AEB2C4E08}"/>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8639931" y="5270213"/>
              <a:ext cx="1098000" cy="1073045"/>
            </a:xfrm>
            <a:prstGeom prst="rect">
              <a:avLst/>
            </a:prstGeom>
          </p:spPr>
        </p:pic>
        <p:pic>
          <p:nvPicPr>
            <p:cNvPr id="37" name="Graphic 36">
              <a:extLst>
                <a:ext uri="{FF2B5EF4-FFF2-40B4-BE49-F238E27FC236}">
                  <a16:creationId xmlns:a16="http://schemas.microsoft.com/office/drawing/2014/main" id="{0A66E9D0-244D-4F80-AB1F-D4459D797423}"/>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8479213" y="4858032"/>
              <a:ext cx="1049013" cy="1432800"/>
            </a:xfrm>
            <a:prstGeom prst="rect">
              <a:avLst/>
            </a:prstGeom>
          </p:spPr>
        </p:pic>
      </p:grpSp>
      <p:pic>
        <p:nvPicPr>
          <p:cNvPr id="41" name="Graphic 40">
            <a:extLst>
              <a:ext uri="{FF2B5EF4-FFF2-40B4-BE49-F238E27FC236}">
                <a16:creationId xmlns:a16="http://schemas.microsoft.com/office/drawing/2014/main" id="{B38191DF-332D-4665-938E-EC8391E93B5D}"/>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7850634" y="7568239"/>
            <a:ext cx="948707" cy="1228800"/>
          </a:xfrm>
          <a:prstGeom prst="rect">
            <a:avLst/>
          </a:prstGeom>
        </p:spPr>
      </p:pic>
    </p:spTree>
    <p:extLst>
      <p:ext uri="{BB962C8B-B14F-4D97-AF65-F5344CB8AC3E}">
        <p14:creationId xmlns:p14="http://schemas.microsoft.com/office/powerpoint/2010/main" val="32009947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6" y="2463928"/>
            <a:ext cx="5397864"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19" y="2463930"/>
            <a:ext cx="5402310"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21934827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Seven Content">
    <p:spTree>
      <p:nvGrpSpPr>
        <p:cNvPr id="1" name=""/>
        <p:cNvGrpSpPr/>
        <p:nvPr/>
      </p:nvGrpSpPr>
      <p:grpSpPr>
        <a:xfrm>
          <a:off x="0" y="0"/>
          <a:ext cx="0" cy="0"/>
          <a:chOff x="0" y="0"/>
          <a:chExt cx="0" cy="0"/>
        </a:xfrm>
      </p:grpSpPr>
      <p:pic>
        <p:nvPicPr>
          <p:cNvPr id="45" name="Graphic 44">
            <a:extLst>
              <a:ext uri="{FF2B5EF4-FFF2-40B4-BE49-F238E27FC236}">
                <a16:creationId xmlns:a16="http://schemas.microsoft.com/office/drawing/2014/main" id="{18ABEFFD-E894-4CA5-AA69-CB43679E87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472457">
            <a:off x="10432722" y="1112801"/>
            <a:ext cx="2117924" cy="2823899"/>
          </a:xfrm>
          <a:prstGeom prst="rect">
            <a:avLst/>
          </a:prstGeom>
        </p:spPr>
      </p:pic>
      <p:sp>
        <p:nvSpPr>
          <p:cNvPr id="46" name="Picture Placeholder 18">
            <a:extLst>
              <a:ext uri="{FF2B5EF4-FFF2-40B4-BE49-F238E27FC236}">
                <a16:creationId xmlns:a16="http://schemas.microsoft.com/office/drawing/2014/main" id="{1CE7E342-C579-4A98-99BF-DA5CD3E78D77}"/>
              </a:ext>
            </a:extLst>
          </p:cNvPr>
          <p:cNvSpPr>
            <a:spLocks noGrp="1"/>
          </p:cNvSpPr>
          <p:nvPr>
            <p:ph type="pic" sz="quarter" idx="27" hasCustomPrompt="1"/>
          </p:nvPr>
        </p:nvSpPr>
        <p:spPr>
          <a:xfrm rot="20852604">
            <a:off x="10317708" y="974575"/>
            <a:ext cx="1922907" cy="2563876"/>
          </a:xfrm>
          <a:ln w="1079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43" name="Graphic 42">
            <a:extLst>
              <a:ext uri="{FF2B5EF4-FFF2-40B4-BE49-F238E27FC236}">
                <a16:creationId xmlns:a16="http://schemas.microsoft.com/office/drawing/2014/main" id="{7D1E844D-C0B5-4FC8-ACCA-EEF40978D0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472457">
            <a:off x="10309029" y="6084473"/>
            <a:ext cx="2117924" cy="2823899"/>
          </a:xfrm>
          <a:prstGeom prst="rect">
            <a:avLst/>
          </a:prstGeom>
        </p:spPr>
      </p:pic>
      <p:sp>
        <p:nvSpPr>
          <p:cNvPr id="44" name="Picture Placeholder 18">
            <a:extLst>
              <a:ext uri="{FF2B5EF4-FFF2-40B4-BE49-F238E27FC236}">
                <a16:creationId xmlns:a16="http://schemas.microsoft.com/office/drawing/2014/main" id="{14D888D5-DCA1-4327-9551-2509D5038221}"/>
              </a:ext>
            </a:extLst>
          </p:cNvPr>
          <p:cNvSpPr>
            <a:spLocks noGrp="1"/>
          </p:cNvSpPr>
          <p:nvPr>
            <p:ph type="pic" sz="quarter" idx="26" hasCustomPrompt="1"/>
          </p:nvPr>
        </p:nvSpPr>
        <p:spPr>
          <a:xfrm rot="20852604">
            <a:off x="10194015" y="5946248"/>
            <a:ext cx="1922907" cy="2563876"/>
          </a:xfrm>
          <a:ln w="1079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34" name="Graphic 33">
            <a:extLst>
              <a:ext uri="{FF2B5EF4-FFF2-40B4-BE49-F238E27FC236}">
                <a16:creationId xmlns:a16="http://schemas.microsoft.com/office/drawing/2014/main" id="{9B21E13E-3EFD-42A5-9ED3-ED9FB01A99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614615">
            <a:off x="3133141" y="6535970"/>
            <a:ext cx="2117924" cy="2823899"/>
          </a:xfrm>
          <a:prstGeom prst="rect">
            <a:avLst/>
          </a:prstGeom>
        </p:spPr>
      </p:pic>
      <p:sp>
        <p:nvSpPr>
          <p:cNvPr id="35" name="Picture Placeholder 18">
            <a:extLst>
              <a:ext uri="{FF2B5EF4-FFF2-40B4-BE49-F238E27FC236}">
                <a16:creationId xmlns:a16="http://schemas.microsoft.com/office/drawing/2014/main" id="{77500C56-330B-461B-908A-6666F775F7BF}"/>
              </a:ext>
            </a:extLst>
          </p:cNvPr>
          <p:cNvSpPr>
            <a:spLocks noGrp="1"/>
          </p:cNvSpPr>
          <p:nvPr>
            <p:ph type="pic" sz="quarter" idx="24" hasCustomPrompt="1"/>
          </p:nvPr>
        </p:nvSpPr>
        <p:spPr>
          <a:xfrm rot="20994762">
            <a:off x="3030486" y="6408850"/>
            <a:ext cx="1922907" cy="2563876"/>
          </a:xfrm>
          <a:ln w="1079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39" name="Graphic 38">
            <a:extLst>
              <a:ext uri="{FF2B5EF4-FFF2-40B4-BE49-F238E27FC236}">
                <a16:creationId xmlns:a16="http://schemas.microsoft.com/office/drawing/2014/main" id="{27251494-8079-479C-9C35-28716418D4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472457">
            <a:off x="5187775" y="3478848"/>
            <a:ext cx="2117924" cy="2823899"/>
          </a:xfrm>
          <a:prstGeom prst="rect">
            <a:avLst/>
          </a:prstGeom>
        </p:spPr>
      </p:pic>
      <p:sp>
        <p:nvSpPr>
          <p:cNvPr id="42" name="Picture Placeholder 18">
            <a:extLst>
              <a:ext uri="{FF2B5EF4-FFF2-40B4-BE49-F238E27FC236}">
                <a16:creationId xmlns:a16="http://schemas.microsoft.com/office/drawing/2014/main" id="{51F9620B-4D78-4F61-AD13-59065D4D248B}"/>
              </a:ext>
            </a:extLst>
          </p:cNvPr>
          <p:cNvSpPr>
            <a:spLocks noGrp="1"/>
          </p:cNvSpPr>
          <p:nvPr>
            <p:ph type="pic" sz="quarter" idx="23" hasCustomPrompt="1"/>
          </p:nvPr>
        </p:nvSpPr>
        <p:spPr>
          <a:xfrm rot="20852604">
            <a:off x="5072761" y="3340623"/>
            <a:ext cx="1922907" cy="2563876"/>
          </a:xfrm>
          <a:ln w="1079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14" name="Graphic 13">
            <a:extLst>
              <a:ext uri="{FF2B5EF4-FFF2-40B4-BE49-F238E27FC236}">
                <a16:creationId xmlns:a16="http://schemas.microsoft.com/office/drawing/2014/main" id="{147868C3-81E2-4A84-B19E-E56B99DDE99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166400" y="8763759"/>
            <a:ext cx="376320" cy="465920"/>
          </a:xfrm>
          <a:prstGeom prst="rect">
            <a:avLst/>
          </a:prstGeom>
        </p:spPr>
      </p:pic>
      <p:sp>
        <p:nvSpPr>
          <p:cNvPr id="7" name="Slide Number Placeholder 6">
            <a:extLst>
              <a:ext uri="{FF2B5EF4-FFF2-40B4-BE49-F238E27FC236}">
                <a16:creationId xmlns:a16="http://schemas.microsoft.com/office/drawing/2014/main" id="{94463C7F-0BBE-4574-9B8C-78B70956E2C5}"/>
              </a:ext>
            </a:extLst>
          </p:cNvPr>
          <p:cNvSpPr>
            <a:spLocks noGrp="1"/>
          </p:cNvSpPr>
          <p:nvPr>
            <p:ph type="sldNum" sz="quarter" idx="12"/>
          </p:nvPr>
        </p:nvSpPr>
        <p:spPr/>
        <p:txBody>
          <a:bodyPr/>
          <a:lstStyle/>
          <a:p>
            <a:fld id="{7C6CE3E5-0223-4853-9C86-64C7A4ED7BD8}" type="slidenum">
              <a:rPr lang="en-US" smtClean="0"/>
              <a:t>‹#›</a:t>
            </a:fld>
            <a:endParaRPr lang="en-US" dirty="0"/>
          </a:p>
        </p:txBody>
      </p:sp>
      <p:pic>
        <p:nvPicPr>
          <p:cNvPr id="9" name="Graphic 8">
            <a:extLst>
              <a:ext uri="{FF2B5EF4-FFF2-40B4-BE49-F238E27FC236}">
                <a16:creationId xmlns:a16="http://schemas.microsoft.com/office/drawing/2014/main" id="{8DEE29E6-8E44-40CC-BE66-4117F07014F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65216" y="697543"/>
            <a:ext cx="474764" cy="614400"/>
          </a:xfrm>
          <a:prstGeom prst="rect">
            <a:avLst/>
          </a:prstGeom>
        </p:spPr>
      </p:pic>
      <p:pic>
        <p:nvPicPr>
          <p:cNvPr id="10" name="Graphic 9">
            <a:extLst>
              <a:ext uri="{FF2B5EF4-FFF2-40B4-BE49-F238E27FC236}">
                <a16:creationId xmlns:a16="http://schemas.microsoft.com/office/drawing/2014/main" id="{4D76D187-7644-46ED-86D9-7BEB20B9CB1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39193" y="6882022"/>
            <a:ext cx="474764" cy="614400"/>
          </a:xfrm>
          <a:prstGeom prst="rect">
            <a:avLst/>
          </a:prstGeom>
        </p:spPr>
      </p:pic>
      <p:pic>
        <p:nvPicPr>
          <p:cNvPr id="11" name="Graphic 10">
            <a:extLst>
              <a:ext uri="{FF2B5EF4-FFF2-40B4-BE49-F238E27FC236}">
                <a16:creationId xmlns:a16="http://schemas.microsoft.com/office/drawing/2014/main" id="{29DBB067-92E7-4677-A519-74B52625B26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365772" y="3120515"/>
            <a:ext cx="474764" cy="614400"/>
          </a:xfrm>
          <a:prstGeom prst="rect">
            <a:avLst/>
          </a:prstGeom>
        </p:spPr>
      </p:pic>
      <p:pic>
        <p:nvPicPr>
          <p:cNvPr id="28" name="Graphic 27">
            <a:extLst>
              <a:ext uri="{FF2B5EF4-FFF2-40B4-BE49-F238E27FC236}">
                <a16:creationId xmlns:a16="http://schemas.microsoft.com/office/drawing/2014/main" id="{CC847A2F-5669-4A62-9E97-8056D8FC315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643860" y="4715840"/>
            <a:ext cx="474764" cy="614400"/>
          </a:xfrm>
          <a:prstGeom prst="rect">
            <a:avLst/>
          </a:prstGeom>
        </p:spPr>
      </p:pic>
      <p:pic>
        <p:nvPicPr>
          <p:cNvPr id="29" name="Graphic 28">
            <a:extLst>
              <a:ext uri="{FF2B5EF4-FFF2-40B4-BE49-F238E27FC236}">
                <a16:creationId xmlns:a16="http://schemas.microsoft.com/office/drawing/2014/main" id="{4B43BB89-2AA0-4902-B85D-FD5AADA3486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2005438" y="4655693"/>
            <a:ext cx="474764" cy="614400"/>
          </a:xfrm>
          <a:prstGeom prst="rect">
            <a:avLst/>
          </a:prstGeom>
        </p:spPr>
      </p:pic>
      <p:pic>
        <p:nvPicPr>
          <p:cNvPr id="26" name="Graphic 25">
            <a:extLst>
              <a:ext uri="{FF2B5EF4-FFF2-40B4-BE49-F238E27FC236}">
                <a16:creationId xmlns:a16="http://schemas.microsoft.com/office/drawing/2014/main" id="{7402AAE8-252F-40C4-978E-D8D3C2FA131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395557">
            <a:off x="920186" y="1763991"/>
            <a:ext cx="3499631" cy="4666175"/>
          </a:xfrm>
          <a:prstGeom prst="rect">
            <a:avLst/>
          </a:prstGeom>
        </p:spPr>
      </p:pic>
      <p:sp>
        <p:nvSpPr>
          <p:cNvPr id="30" name="Picture Placeholder 18">
            <a:extLst>
              <a:ext uri="{FF2B5EF4-FFF2-40B4-BE49-F238E27FC236}">
                <a16:creationId xmlns:a16="http://schemas.microsoft.com/office/drawing/2014/main" id="{084CA540-1488-49D0-B6B4-F44DFA76524C}"/>
              </a:ext>
            </a:extLst>
          </p:cNvPr>
          <p:cNvSpPr>
            <a:spLocks noGrp="1"/>
          </p:cNvSpPr>
          <p:nvPr>
            <p:ph type="pic" sz="quarter" idx="21" hasCustomPrompt="1"/>
          </p:nvPr>
        </p:nvSpPr>
        <p:spPr>
          <a:xfrm rot="20775704">
            <a:off x="856441" y="1647384"/>
            <a:ext cx="3177387" cy="4236516"/>
          </a:xfrm>
          <a:ln w="1333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33" name="Graphic 32">
            <a:extLst>
              <a:ext uri="{FF2B5EF4-FFF2-40B4-BE49-F238E27FC236}">
                <a16:creationId xmlns:a16="http://schemas.microsoft.com/office/drawing/2014/main" id="{B154A068-9E0D-4779-92FE-443F60C3AE8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23638">
            <a:off x="7948913" y="3203728"/>
            <a:ext cx="2117924" cy="2823899"/>
          </a:xfrm>
          <a:prstGeom prst="rect">
            <a:avLst/>
          </a:prstGeom>
        </p:spPr>
      </p:pic>
      <p:sp>
        <p:nvSpPr>
          <p:cNvPr id="38" name="Picture Placeholder 18">
            <a:extLst>
              <a:ext uri="{FF2B5EF4-FFF2-40B4-BE49-F238E27FC236}">
                <a16:creationId xmlns:a16="http://schemas.microsoft.com/office/drawing/2014/main" id="{341DB401-06A5-4BE6-B0B8-2556AC0D58DB}"/>
              </a:ext>
            </a:extLst>
          </p:cNvPr>
          <p:cNvSpPr>
            <a:spLocks noGrp="1"/>
          </p:cNvSpPr>
          <p:nvPr>
            <p:ph type="pic" sz="quarter" idx="22" hasCustomPrompt="1"/>
          </p:nvPr>
        </p:nvSpPr>
        <p:spPr>
          <a:xfrm rot="603785">
            <a:off x="7913211" y="3033977"/>
            <a:ext cx="1922907" cy="2563876"/>
          </a:xfrm>
          <a:ln w="1079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40" name="Graphic 39">
            <a:extLst>
              <a:ext uri="{FF2B5EF4-FFF2-40B4-BE49-F238E27FC236}">
                <a16:creationId xmlns:a16="http://schemas.microsoft.com/office/drawing/2014/main" id="{CFF0FE10-6C6D-4CEE-9BE8-52FDDFF0DA2D}"/>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rot="2859562">
            <a:off x="955789" y="7853546"/>
            <a:ext cx="1280000" cy="1508569"/>
          </a:xfrm>
          <a:prstGeom prst="rect">
            <a:avLst/>
          </a:prstGeom>
        </p:spPr>
      </p:pic>
      <p:pic>
        <p:nvPicPr>
          <p:cNvPr id="23" name="Graphic 22">
            <a:extLst>
              <a:ext uri="{FF2B5EF4-FFF2-40B4-BE49-F238E27FC236}">
                <a16:creationId xmlns:a16="http://schemas.microsoft.com/office/drawing/2014/main" id="{C65BF827-BCA6-465B-90D7-311482E7C084}"/>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253398" y="24721"/>
            <a:ext cx="5454678" cy="3013629"/>
          </a:xfrm>
          <a:prstGeom prst="rect">
            <a:avLst/>
          </a:prstGeom>
        </p:spPr>
      </p:pic>
      <p:pic>
        <p:nvPicPr>
          <p:cNvPr id="24" name="Graphic 23">
            <a:extLst>
              <a:ext uri="{FF2B5EF4-FFF2-40B4-BE49-F238E27FC236}">
                <a16:creationId xmlns:a16="http://schemas.microsoft.com/office/drawing/2014/main" id="{5BC7DA69-469B-48D7-8267-959CB1393B8A}"/>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085872" y="-1657"/>
            <a:ext cx="5302715" cy="2884497"/>
          </a:xfrm>
          <a:prstGeom prst="rect">
            <a:avLst/>
          </a:prstGeom>
        </p:spPr>
      </p:pic>
      <p:sp>
        <p:nvSpPr>
          <p:cNvPr id="36" name="Title 1">
            <a:extLst>
              <a:ext uri="{FF2B5EF4-FFF2-40B4-BE49-F238E27FC236}">
                <a16:creationId xmlns:a16="http://schemas.microsoft.com/office/drawing/2014/main" id="{613BC4B8-8949-4769-9935-6D1541A35658}"/>
              </a:ext>
            </a:extLst>
          </p:cNvPr>
          <p:cNvSpPr>
            <a:spLocks noGrp="1"/>
          </p:cNvSpPr>
          <p:nvPr>
            <p:ph type="title" hasCustomPrompt="1"/>
          </p:nvPr>
        </p:nvSpPr>
        <p:spPr>
          <a:xfrm rot="20934804">
            <a:off x="4149472" y="426040"/>
            <a:ext cx="5130556" cy="1885245"/>
          </a:xfrm>
        </p:spPr>
        <p:txBody>
          <a:bodyPr>
            <a:noAutofit/>
          </a:bodyPr>
          <a:lstStyle>
            <a:lvl1pPr algn="ctr">
              <a:defRPr sz="5120" b="1">
                <a:solidFill>
                  <a:schemeClr val="bg1"/>
                </a:solidFill>
              </a:defRPr>
            </a:lvl1pPr>
          </a:lstStyle>
          <a:p>
            <a:r>
              <a:rPr lang="en-US" dirty="0"/>
              <a:t>SLIDE TITLE</a:t>
            </a:r>
          </a:p>
        </p:txBody>
      </p:sp>
      <p:pic>
        <p:nvPicPr>
          <p:cNvPr id="37" name="Graphic 36">
            <a:extLst>
              <a:ext uri="{FF2B5EF4-FFF2-40B4-BE49-F238E27FC236}">
                <a16:creationId xmlns:a16="http://schemas.microsoft.com/office/drawing/2014/main" id="{B5A7D2D1-0BCC-46C1-B999-66394623CB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16769" y="6700619"/>
            <a:ext cx="2117924" cy="2823899"/>
          </a:xfrm>
          <a:prstGeom prst="rect">
            <a:avLst/>
          </a:prstGeom>
        </p:spPr>
      </p:pic>
      <p:sp>
        <p:nvSpPr>
          <p:cNvPr id="41" name="Picture Placeholder 18">
            <a:extLst>
              <a:ext uri="{FF2B5EF4-FFF2-40B4-BE49-F238E27FC236}">
                <a16:creationId xmlns:a16="http://schemas.microsoft.com/office/drawing/2014/main" id="{0C6E8EEB-4E8F-4DC4-BED0-026DF9154B08}"/>
              </a:ext>
            </a:extLst>
          </p:cNvPr>
          <p:cNvSpPr>
            <a:spLocks noGrp="1"/>
          </p:cNvSpPr>
          <p:nvPr>
            <p:ph type="pic" sz="quarter" idx="25" hasCustomPrompt="1"/>
          </p:nvPr>
        </p:nvSpPr>
        <p:spPr>
          <a:xfrm rot="380147">
            <a:off x="7001755" y="6562394"/>
            <a:ext cx="1922907" cy="2563876"/>
          </a:xfrm>
          <a:ln w="1079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31" name="Graphic 30">
            <a:extLst>
              <a:ext uri="{FF2B5EF4-FFF2-40B4-BE49-F238E27FC236}">
                <a16:creationId xmlns:a16="http://schemas.microsoft.com/office/drawing/2014/main" id="{BFDC6B38-171B-47B6-A032-0DFF44C4405C}"/>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5600114" y="7089226"/>
            <a:ext cx="948707" cy="1228800"/>
          </a:xfrm>
          <a:prstGeom prst="rect">
            <a:avLst/>
          </a:prstGeom>
        </p:spPr>
      </p:pic>
    </p:spTree>
    <p:extLst>
      <p:ext uri="{BB962C8B-B14F-4D97-AF65-F5344CB8AC3E}">
        <p14:creationId xmlns:p14="http://schemas.microsoft.com/office/powerpoint/2010/main" val="115005795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hree Content_2">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BF34FF4F-543C-4DF0-898C-68FE48775B25}"/>
              </a:ext>
            </a:extLst>
          </p:cNvPr>
          <p:cNvSpPr/>
          <p:nvPr userDrawn="1"/>
        </p:nvSpPr>
        <p:spPr>
          <a:xfrm rot="21008221">
            <a:off x="9962403" y="2111228"/>
            <a:ext cx="2488132" cy="593532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16" name="Rectangle 15">
            <a:extLst>
              <a:ext uri="{FF2B5EF4-FFF2-40B4-BE49-F238E27FC236}">
                <a16:creationId xmlns:a16="http://schemas.microsoft.com/office/drawing/2014/main" id="{8BA54092-3040-4C87-812F-B9326EFD0D9E}"/>
              </a:ext>
            </a:extLst>
          </p:cNvPr>
          <p:cNvSpPr/>
          <p:nvPr userDrawn="1"/>
        </p:nvSpPr>
        <p:spPr>
          <a:xfrm rot="21008221">
            <a:off x="7038997" y="3363615"/>
            <a:ext cx="2488132" cy="593532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pic>
        <p:nvPicPr>
          <p:cNvPr id="8" name="Graphic 7">
            <a:extLst>
              <a:ext uri="{FF2B5EF4-FFF2-40B4-BE49-F238E27FC236}">
                <a16:creationId xmlns:a16="http://schemas.microsoft.com/office/drawing/2014/main" id="{6B288B7D-1952-41DC-A224-99096062A0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9354" y="3324584"/>
            <a:ext cx="5378175" cy="6177917"/>
          </a:xfrm>
          <a:prstGeom prst="rect">
            <a:avLst/>
          </a:prstGeom>
        </p:spPr>
      </p:pic>
      <p:sp>
        <p:nvSpPr>
          <p:cNvPr id="13" name="Picture Placeholder 18">
            <a:extLst>
              <a:ext uri="{FF2B5EF4-FFF2-40B4-BE49-F238E27FC236}">
                <a16:creationId xmlns:a16="http://schemas.microsoft.com/office/drawing/2014/main" id="{A3D6A39E-7E3F-497D-9C39-2A588E6B8873}"/>
              </a:ext>
            </a:extLst>
          </p:cNvPr>
          <p:cNvSpPr>
            <a:spLocks noGrp="1"/>
          </p:cNvSpPr>
          <p:nvPr>
            <p:ph type="pic" sz="quarter" idx="13" hasCustomPrompt="1"/>
          </p:nvPr>
        </p:nvSpPr>
        <p:spPr>
          <a:xfrm rot="380147">
            <a:off x="876264" y="3171399"/>
            <a:ext cx="4882954" cy="5609055"/>
          </a:xfrm>
          <a:ln w="155575"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14" name="Graphic 13">
            <a:extLst>
              <a:ext uri="{FF2B5EF4-FFF2-40B4-BE49-F238E27FC236}">
                <a16:creationId xmlns:a16="http://schemas.microsoft.com/office/drawing/2014/main" id="{147868C3-81E2-4A84-B19E-E56B99DDE99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166400" y="8763759"/>
            <a:ext cx="376320" cy="465920"/>
          </a:xfrm>
          <a:prstGeom prst="rect">
            <a:avLst/>
          </a:prstGeom>
        </p:spPr>
      </p:pic>
      <p:pic>
        <p:nvPicPr>
          <p:cNvPr id="19" name="Graphic 18">
            <a:extLst>
              <a:ext uri="{FF2B5EF4-FFF2-40B4-BE49-F238E27FC236}">
                <a16:creationId xmlns:a16="http://schemas.microsoft.com/office/drawing/2014/main" id="{01FE2C92-F4DE-451C-BEE6-AFB977658B3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855228" y="24721"/>
            <a:ext cx="5740307" cy="3013629"/>
          </a:xfrm>
          <a:prstGeom prst="rect">
            <a:avLst/>
          </a:prstGeom>
        </p:spPr>
      </p:pic>
      <p:sp>
        <p:nvSpPr>
          <p:cNvPr id="7" name="Slide Number Placeholder 6">
            <a:extLst>
              <a:ext uri="{FF2B5EF4-FFF2-40B4-BE49-F238E27FC236}">
                <a16:creationId xmlns:a16="http://schemas.microsoft.com/office/drawing/2014/main" id="{94463C7F-0BBE-4574-9B8C-78B70956E2C5}"/>
              </a:ext>
            </a:extLst>
          </p:cNvPr>
          <p:cNvSpPr>
            <a:spLocks noGrp="1"/>
          </p:cNvSpPr>
          <p:nvPr>
            <p:ph type="sldNum" sz="quarter" idx="12"/>
          </p:nvPr>
        </p:nvSpPr>
        <p:spPr/>
        <p:txBody>
          <a:bodyPr/>
          <a:lstStyle/>
          <a:p>
            <a:fld id="{7C6CE3E5-0223-4853-9C86-64C7A4ED7BD8}" type="slidenum">
              <a:rPr lang="en-US" smtClean="0"/>
              <a:t>‹#›</a:t>
            </a:fld>
            <a:endParaRPr lang="en-US" dirty="0"/>
          </a:p>
        </p:txBody>
      </p:sp>
      <p:pic>
        <p:nvPicPr>
          <p:cNvPr id="9" name="Graphic 8">
            <a:extLst>
              <a:ext uri="{FF2B5EF4-FFF2-40B4-BE49-F238E27FC236}">
                <a16:creationId xmlns:a16="http://schemas.microsoft.com/office/drawing/2014/main" id="{8DEE29E6-8E44-40CC-BE66-4117F07014F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2952683" y="1770149"/>
            <a:ext cx="474764" cy="614400"/>
          </a:xfrm>
          <a:prstGeom prst="rect">
            <a:avLst/>
          </a:prstGeom>
        </p:spPr>
      </p:pic>
      <p:pic>
        <p:nvPicPr>
          <p:cNvPr id="11" name="Graphic 10">
            <a:extLst>
              <a:ext uri="{FF2B5EF4-FFF2-40B4-BE49-F238E27FC236}">
                <a16:creationId xmlns:a16="http://schemas.microsoft.com/office/drawing/2014/main" id="{29DBB067-92E7-4677-A519-74B52625B26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246140" y="2508945"/>
            <a:ext cx="474764" cy="614400"/>
          </a:xfrm>
          <a:prstGeom prst="rect">
            <a:avLst/>
          </a:prstGeom>
        </p:spPr>
      </p:pic>
      <p:pic>
        <p:nvPicPr>
          <p:cNvPr id="18" name="Graphic 17">
            <a:extLst>
              <a:ext uri="{FF2B5EF4-FFF2-40B4-BE49-F238E27FC236}">
                <a16:creationId xmlns:a16="http://schemas.microsoft.com/office/drawing/2014/main" id="{38FE331A-AA11-4065-82E0-4D8502446B94}"/>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3648281" y="-1657"/>
            <a:ext cx="5740307" cy="2884497"/>
          </a:xfrm>
          <a:prstGeom prst="rect">
            <a:avLst/>
          </a:prstGeom>
        </p:spPr>
      </p:pic>
      <p:sp>
        <p:nvSpPr>
          <p:cNvPr id="21" name="Picture Placeholder 18">
            <a:extLst>
              <a:ext uri="{FF2B5EF4-FFF2-40B4-BE49-F238E27FC236}">
                <a16:creationId xmlns:a16="http://schemas.microsoft.com/office/drawing/2014/main" id="{BADB6181-ECC4-410A-AD40-5504E69EC868}"/>
              </a:ext>
            </a:extLst>
          </p:cNvPr>
          <p:cNvSpPr>
            <a:spLocks noGrp="1"/>
          </p:cNvSpPr>
          <p:nvPr>
            <p:ph type="pic" sz="quarter" idx="14" hasCustomPrompt="1"/>
          </p:nvPr>
        </p:nvSpPr>
        <p:spPr>
          <a:xfrm rot="21089648">
            <a:off x="6875637" y="3333765"/>
            <a:ext cx="2391268" cy="5609055"/>
          </a:xfrm>
          <a:ln w="155575"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sp>
        <p:nvSpPr>
          <p:cNvPr id="2" name="Title 1">
            <a:extLst>
              <a:ext uri="{FF2B5EF4-FFF2-40B4-BE49-F238E27FC236}">
                <a16:creationId xmlns:a16="http://schemas.microsoft.com/office/drawing/2014/main" id="{99042495-B43C-440B-849D-7E253BF03A1E}"/>
              </a:ext>
            </a:extLst>
          </p:cNvPr>
          <p:cNvSpPr>
            <a:spLocks noGrp="1"/>
          </p:cNvSpPr>
          <p:nvPr>
            <p:ph type="title" hasCustomPrompt="1"/>
          </p:nvPr>
        </p:nvSpPr>
        <p:spPr>
          <a:xfrm rot="20934804">
            <a:off x="3812368" y="442241"/>
            <a:ext cx="5432106" cy="1885245"/>
          </a:xfrm>
        </p:spPr>
        <p:txBody>
          <a:bodyPr>
            <a:noAutofit/>
          </a:bodyPr>
          <a:lstStyle>
            <a:lvl1pPr algn="ctr">
              <a:defRPr sz="5120" b="1">
                <a:solidFill>
                  <a:schemeClr val="bg1"/>
                </a:solidFill>
              </a:defRPr>
            </a:lvl1pPr>
          </a:lstStyle>
          <a:p>
            <a:r>
              <a:rPr lang="en-US" dirty="0"/>
              <a:t>SLIDE TITLE</a:t>
            </a:r>
          </a:p>
        </p:txBody>
      </p:sp>
      <p:pic>
        <p:nvPicPr>
          <p:cNvPr id="27" name="Graphic 26">
            <a:extLst>
              <a:ext uri="{FF2B5EF4-FFF2-40B4-BE49-F238E27FC236}">
                <a16:creationId xmlns:a16="http://schemas.microsoft.com/office/drawing/2014/main" id="{16FD84D5-1F0B-4C69-B866-12C2038C896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265018" y="8382319"/>
            <a:ext cx="474764" cy="614400"/>
          </a:xfrm>
          <a:prstGeom prst="rect">
            <a:avLst/>
          </a:prstGeom>
        </p:spPr>
      </p:pic>
      <p:pic>
        <p:nvPicPr>
          <p:cNvPr id="28" name="Graphic 27">
            <a:extLst>
              <a:ext uri="{FF2B5EF4-FFF2-40B4-BE49-F238E27FC236}">
                <a16:creationId xmlns:a16="http://schemas.microsoft.com/office/drawing/2014/main" id="{CC847A2F-5669-4A62-9E97-8056D8FC3159}"/>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292990" y="735454"/>
            <a:ext cx="474764" cy="614400"/>
          </a:xfrm>
          <a:prstGeom prst="rect">
            <a:avLst/>
          </a:prstGeom>
        </p:spPr>
      </p:pic>
      <p:pic>
        <p:nvPicPr>
          <p:cNvPr id="29" name="Graphic 28">
            <a:extLst>
              <a:ext uri="{FF2B5EF4-FFF2-40B4-BE49-F238E27FC236}">
                <a16:creationId xmlns:a16="http://schemas.microsoft.com/office/drawing/2014/main" id="{4B43BB89-2AA0-4902-B85D-FD5AADA3486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1879107" y="1045945"/>
            <a:ext cx="474764" cy="614400"/>
          </a:xfrm>
          <a:prstGeom prst="rect">
            <a:avLst/>
          </a:prstGeom>
        </p:spPr>
      </p:pic>
      <p:sp>
        <p:nvSpPr>
          <p:cNvPr id="24" name="Picture Placeholder 18">
            <a:extLst>
              <a:ext uri="{FF2B5EF4-FFF2-40B4-BE49-F238E27FC236}">
                <a16:creationId xmlns:a16="http://schemas.microsoft.com/office/drawing/2014/main" id="{10B82EC2-7A59-4968-A9D0-02F953C6B37B}"/>
              </a:ext>
            </a:extLst>
          </p:cNvPr>
          <p:cNvSpPr>
            <a:spLocks noGrp="1"/>
          </p:cNvSpPr>
          <p:nvPr>
            <p:ph type="pic" sz="quarter" idx="17" hasCustomPrompt="1"/>
          </p:nvPr>
        </p:nvSpPr>
        <p:spPr>
          <a:xfrm rot="21089648">
            <a:off x="9770136" y="2072274"/>
            <a:ext cx="2391268" cy="5609055"/>
          </a:xfrm>
          <a:ln w="155575"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30" name="Graphic 29">
            <a:extLst>
              <a:ext uri="{FF2B5EF4-FFF2-40B4-BE49-F238E27FC236}">
                <a16:creationId xmlns:a16="http://schemas.microsoft.com/office/drawing/2014/main" id="{3294A991-E5A8-4A4E-BBCA-D984277618D0}"/>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rot="5913661">
            <a:off x="1222687" y="682644"/>
            <a:ext cx="1280000" cy="1508569"/>
          </a:xfrm>
          <a:prstGeom prst="rect">
            <a:avLst/>
          </a:prstGeom>
        </p:spPr>
      </p:pic>
    </p:spTree>
    <p:extLst>
      <p:ext uri="{BB962C8B-B14F-4D97-AF65-F5344CB8AC3E}">
        <p14:creationId xmlns:p14="http://schemas.microsoft.com/office/powerpoint/2010/main" val="300267720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Six_Content">
    <p:spTree>
      <p:nvGrpSpPr>
        <p:cNvPr id="1" name=""/>
        <p:cNvGrpSpPr/>
        <p:nvPr/>
      </p:nvGrpSpPr>
      <p:grpSpPr>
        <a:xfrm>
          <a:off x="0" y="0"/>
          <a:ext cx="0" cy="0"/>
          <a:chOff x="0" y="0"/>
          <a:chExt cx="0" cy="0"/>
        </a:xfrm>
      </p:grpSpPr>
      <p:pic>
        <p:nvPicPr>
          <p:cNvPr id="37" name="Graphic 36">
            <a:extLst>
              <a:ext uri="{FF2B5EF4-FFF2-40B4-BE49-F238E27FC236}">
                <a16:creationId xmlns:a16="http://schemas.microsoft.com/office/drawing/2014/main" id="{F9479231-1DDA-4659-B579-BCA74BB2E9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256417">
            <a:off x="9853412" y="6354940"/>
            <a:ext cx="2117924" cy="2823899"/>
          </a:xfrm>
          <a:prstGeom prst="rect">
            <a:avLst/>
          </a:prstGeom>
        </p:spPr>
      </p:pic>
      <p:sp>
        <p:nvSpPr>
          <p:cNvPr id="41" name="Picture Placeholder 18">
            <a:extLst>
              <a:ext uri="{FF2B5EF4-FFF2-40B4-BE49-F238E27FC236}">
                <a16:creationId xmlns:a16="http://schemas.microsoft.com/office/drawing/2014/main" id="{432DB980-C436-4DF3-A40E-CCE37B924FAB}"/>
              </a:ext>
            </a:extLst>
          </p:cNvPr>
          <p:cNvSpPr>
            <a:spLocks noGrp="1"/>
          </p:cNvSpPr>
          <p:nvPr>
            <p:ph type="pic" sz="quarter" idx="26" hasCustomPrompt="1"/>
          </p:nvPr>
        </p:nvSpPr>
        <p:spPr>
          <a:xfrm rot="20636564">
            <a:off x="9701667" y="6361235"/>
            <a:ext cx="1922907" cy="2563876"/>
          </a:xfrm>
          <a:ln w="1079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33" name="Graphic 32">
            <a:extLst>
              <a:ext uri="{FF2B5EF4-FFF2-40B4-BE49-F238E27FC236}">
                <a16:creationId xmlns:a16="http://schemas.microsoft.com/office/drawing/2014/main" id="{B154A068-9E0D-4779-92FE-443F60C3AE8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23638">
            <a:off x="10535407" y="1015603"/>
            <a:ext cx="2117924" cy="2823899"/>
          </a:xfrm>
          <a:prstGeom prst="rect">
            <a:avLst/>
          </a:prstGeom>
        </p:spPr>
      </p:pic>
      <p:sp>
        <p:nvSpPr>
          <p:cNvPr id="38" name="Picture Placeholder 18">
            <a:extLst>
              <a:ext uri="{FF2B5EF4-FFF2-40B4-BE49-F238E27FC236}">
                <a16:creationId xmlns:a16="http://schemas.microsoft.com/office/drawing/2014/main" id="{341DB401-06A5-4BE6-B0B8-2556AC0D58DB}"/>
              </a:ext>
            </a:extLst>
          </p:cNvPr>
          <p:cNvSpPr>
            <a:spLocks noGrp="1"/>
          </p:cNvSpPr>
          <p:nvPr>
            <p:ph type="pic" sz="quarter" idx="22" hasCustomPrompt="1"/>
          </p:nvPr>
        </p:nvSpPr>
        <p:spPr>
          <a:xfrm rot="603785">
            <a:off x="10466607" y="783796"/>
            <a:ext cx="1922907" cy="2563876"/>
          </a:xfrm>
          <a:ln w="1079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34" name="Graphic 33">
            <a:extLst>
              <a:ext uri="{FF2B5EF4-FFF2-40B4-BE49-F238E27FC236}">
                <a16:creationId xmlns:a16="http://schemas.microsoft.com/office/drawing/2014/main" id="{9B21E13E-3EFD-42A5-9ED3-ED9FB01A99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72683">
            <a:off x="8571076" y="4265529"/>
            <a:ext cx="2117924" cy="2823899"/>
          </a:xfrm>
          <a:prstGeom prst="rect">
            <a:avLst/>
          </a:prstGeom>
        </p:spPr>
      </p:pic>
      <p:sp>
        <p:nvSpPr>
          <p:cNvPr id="35" name="Picture Placeholder 18">
            <a:extLst>
              <a:ext uri="{FF2B5EF4-FFF2-40B4-BE49-F238E27FC236}">
                <a16:creationId xmlns:a16="http://schemas.microsoft.com/office/drawing/2014/main" id="{77500C56-330B-461B-908A-6666F775F7BF}"/>
              </a:ext>
            </a:extLst>
          </p:cNvPr>
          <p:cNvSpPr>
            <a:spLocks noGrp="1"/>
          </p:cNvSpPr>
          <p:nvPr>
            <p:ph type="pic" sz="quarter" idx="24" hasCustomPrompt="1"/>
          </p:nvPr>
        </p:nvSpPr>
        <p:spPr>
          <a:xfrm rot="652830">
            <a:off x="8468421" y="4138408"/>
            <a:ext cx="1922907" cy="2563876"/>
          </a:xfrm>
          <a:ln w="1079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39" name="Graphic 38">
            <a:extLst>
              <a:ext uri="{FF2B5EF4-FFF2-40B4-BE49-F238E27FC236}">
                <a16:creationId xmlns:a16="http://schemas.microsoft.com/office/drawing/2014/main" id="{27251494-8079-479C-9C35-28716418D4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27578" y="3610160"/>
            <a:ext cx="2117924" cy="2823899"/>
          </a:xfrm>
          <a:prstGeom prst="rect">
            <a:avLst/>
          </a:prstGeom>
        </p:spPr>
      </p:pic>
      <p:sp>
        <p:nvSpPr>
          <p:cNvPr id="42" name="Picture Placeholder 18">
            <a:extLst>
              <a:ext uri="{FF2B5EF4-FFF2-40B4-BE49-F238E27FC236}">
                <a16:creationId xmlns:a16="http://schemas.microsoft.com/office/drawing/2014/main" id="{51F9620B-4D78-4F61-AD13-59065D4D248B}"/>
              </a:ext>
            </a:extLst>
          </p:cNvPr>
          <p:cNvSpPr>
            <a:spLocks noGrp="1"/>
          </p:cNvSpPr>
          <p:nvPr>
            <p:ph type="pic" sz="quarter" idx="23" hasCustomPrompt="1"/>
          </p:nvPr>
        </p:nvSpPr>
        <p:spPr>
          <a:xfrm rot="380147">
            <a:off x="5612564" y="3471935"/>
            <a:ext cx="1922907" cy="2563876"/>
          </a:xfrm>
          <a:ln w="1079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14" name="Graphic 13">
            <a:extLst>
              <a:ext uri="{FF2B5EF4-FFF2-40B4-BE49-F238E27FC236}">
                <a16:creationId xmlns:a16="http://schemas.microsoft.com/office/drawing/2014/main" id="{147868C3-81E2-4A84-B19E-E56B99DDE99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166400" y="8763759"/>
            <a:ext cx="376320" cy="465920"/>
          </a:xfrm>
          <a:prstGeom prst="rect">
            <a:avLst/>
          </a:prstGeom>
        </p:spPr>
      </p:pic>
      <p:sp>
        <p:nvSpPr>
          <p:cNvPr id="7" name="Slide Number Placeholder 6">
            <a:extLst>
              <a:ext uri="{FF2B5EF4-FFF2-40B4-BE49-F238E27FC236}">
                <a16:creationId xmlns:a16="http://schemas.microsoft.com/office/drawing/2014/main" id="{94463C7F-0BBE-4574-9B8C-78B70956E2C5}"/>
              </a:ext>
            </a:extLst>
          </p:cNvPr>
          <p:cNvSpPr>
            <a:spLocks noGrp="1"/>
          </p:cNvSpPr>
          <p:nvPr>
            <p:ph type="sldNum" sz="quarter" idx="12"/>
          </p:nvPr>
        </p:nvSpPr>
        <p:spPr/>
        <p:txBody>
          <a:bodyPr/>
          <a:lstStyle/>
          <a:p>
            <a:fld id="{7C6CE3E5-0223-4853-9C86-64C7A4ED7BD8}" type="slidenum">
              <a:rPr lang="en-US" smtClean="0"/>
              <a:t>‹#›</a:t>
            </a:fld>
            <a:endParaRPr lang="en-US" dirty="0"/>
          </a:p>
        </p:txBody>
      </p:sp>
      <p:pic>
        <p:nvPicPr>
          <p:cNvPr id="9" name="Graphic 8">
            <a:extLst>
              <a:ext uri="{FF2B5EF4-FFF2-40B4-BE49-F238E27FC236}">
                <a16:creationId xmlns:a16="http://schemas.microsoft.com/office/drawing/2014/main" id="{8DEE29E6-8E44-40CC-BE66-4117F07014F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65216" y="697543"/>
            <a:ext cx="474764" cy="614400"/>
          </a:xfrm>
          <a:prstGeom prst="rect">
            <a:avLst/>
          </a:prstGeom>
        </p:spPr>
      </p:pic>
      <p:pic>
        <p:nvPicPr>
          <p:cNvPr id="10" name="Graphic 9">
            <a:extLst>
              <a:ext uri="{FF2B5EF4-FFF2-40B4-BE49-F238E27FC236}">
                <a16:creationId xmlns:a16="http://schemas.microsoft.com/office/drawing/2014/main" id="{4D76D187-7644-46ED-86D9-7BEB20B9CB1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50166" y="2213988"/>
            <a:ext cx="474764" cy="614400"/>
          </a:xfrm>
          <a:prstGeom prst="rect">
            <a:avLst/>
          </a:prstGeom>
        </p:spPr>
      </p:pic>
      <p:pic>
        <p:nvPicPr>
          <p:cNvPr id="11" name="Graphic 10">
            <a:extLst>
              <a:ext uri="{FF2B5EF4-FFF2-40B4-BE49-F238E27FC236}">
                <a16:creationId xmlns:a16="http://schemas.microsoft.com/office/drawing/2014/main" id="{29DBB067-92E7-4677-A519-74B52625B26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9656537" y="551228"/>
            <a:ext cx="474764" cy="614400"/>
          </a:xfrm>
          <a:prstGeom prst="rect">
            <a:avLst/>
          </a:prstGeom>
        </p:spPr>
      </p:pic>
      <p:pic>
        <p:nvPicPr>
          <p:cNvPr id="12" name="Graphic 11">
            <a:extLst>
              <a:ext uri="{FF2B5EF4-FFF2-40B4-BE49-F238E27FC236}">
                <a16:creationId xmlns:a16="http://schemas.microsoft.com/office/drawing/2014/main" id="{3E5FCF64-EBFF-42DA-A64E-C4FE4E5AF841}"/>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rot="19095062">
            <a:off x="11138909" y="4169983"/>
            <a:ext cx="1403074" cy="1280000"/>
          </a:xfrm>
          <a:prstGeom prst="rect">
            <a:avLst/>
          </a:prstGeom>
        </p:spPr>
      </p:pic>
      <p:pic>
        <p:nvPicPr>
          <p:cNvPr id="28" name="Graphic 27">
            <a:extLst>
              <a:ext uri="{FF2B5EF4-FFF2-40B4-BE49-F238E27FC236}">
                <a16:creationId xmlns:a16="http://schemas.microsoft.com/office/drawing/2014/main" id="{CC847A2F-5669-4A62-9E97-8056D8FC315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665481" y="7334592"/>
            <a:ext cx="474764" cy="614400"/>
          </a:xfrm>
          <a:prstGeom prst="rect">
            <a:avLst/>
          </a:prstGeom>
        </p:spPr>
      </p:pic>
      <p:pic>
        <p:nvPicPr>
          <p:cNvPr id="29" name="Graphic 28">
            <a:extLst>
              <a:ext uri="{FF2B5EF4-FFF2-40B4-BE49-F238E27FC236}">
                <a16:creationId xmlns:a16="http://schemas.microsoft.com/office/drawing/2014/main" id="{4B43BB89-2AA0-4902-B85D-FD5AADA3486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2034601" y="6434059"/>
            <a:ext cx="474764" cy="614400"/>
          </a:xfrm>
          <a:prstGeom prst="rect">
            <a:avLst/>
          </a:prstGeom>
        </p:spPr>
      </p:pic>
      <p:pic>
        <p:nvPicPr>
          <p:cNvPr id="26" name="Graphic 25">
            <a:extLst>
              <a:ext uri="{FF2B5EF4-FFF2-40B4-BE49-F238E27FC236}">
                <a16:creationId xmlns:a16="http://schemas.microsoft.com/office/drawing/2014/main" id="{7402AAE8-252F-40C4-978E-D8D3C2FA131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898987">
            <a:off x="950328" y="3432907"/>
            <a:ext cx="4290916" cy="5721222"/>
          </a:xfrm>
          <a:prstGeom prst="rect">
            <a:avLst/>
          </a:prstGeom>
        </p:spPr>
      </p:pic>
      <p:sp>
        <p:nvSpPr>
          <p:cNvPr id="30" name="Picture Placeholder 18">
            <a:extLst>
              <a:ext uri="{FF2B5EF4-FFF2-40B4-BE49-F238E27FC236}">
                <a16:creationId xmlns:a16="http://schemas.microsoft.com/office/drawing/2014/main" id="{084CA540-1488-49D0-B6B4-F44DFA76524C}"/>
              </a:ext>
            </a:extLst>
          </p:cNvPr>
          <p:cNvSpPr>
            <a:spLocks noGrp="1"/>
          </p:cNvSpPr>
          <p:nvPr>
            <p:ph type="pic" sz="quarter" idx="21" hasCustomPrompt="1"/>
          </p:nvPr>
        </p:nvSpPr>
        <p:spPr>
          <a:xfrm rot="21279134">
            <a:off x="877250" y="3315448"/>
            <a:ext cx="3895811" cy="5194415"/>
          </a:xfrm>
          <a:ln w="1333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25" name="Graphic 24">
            <a:extLst>
              <a:ext uri="{FF2B5EF4-FFF2-40B4-BE49-F238E27FC236}">
                <a16:creationId xmlns:a16="http://schemas.microsoft.com/office/drawing/2014/main" id="{B5713FC1-DF36-44AF-A02B-3B46ABAFA9A3}"/>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237989" y="715380"/>
            <a:ext cx="6561206" cy="2972426"/>
          </a:xfrm>
          <a:prstGeom prst="rect">
            <a:avLst/>
          </a:prstGeom>
        </p:spPr>
      </p:pic>
      <p:pic>
        <p:nvPicPr>
          <p:cNvPr id="31" name="Graphic 30">
            <a:extLst>
              <a:ext uri="{FF2B5EF4-FFF2-40B4-BE49-F238E27FC236}">
                <a16:creationId xmlns:a16="http://schemas.microsoft.com/office/drawing/2014/main" id="{FDFA61A6-0DB8-4389-BC1F-28A28378E43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3122808" y="516281"/>
            <a:ext cx="6449106" cy="2754101"/>
          </a:xfrm>
          <a:prstGeom prst="rect">
            <a:avLst/>
          </a:prstGeom>
        </p:spPr>
      </p:pic>
      <p:sp>
        <p:nvSpPr>
          <p:cNvPr id="32" name="Title 1">
            <a:extLst>
              <a:ext uri="{FF2B5EF4-FFF2-40B4-BE49-F238E27FC236}">
                <a16:creationId xmlns:a16="http://schemas.microsoft.com/office/drawing/2014/main" id="{52E1FC3E-0606-4219-92BD-480808602682}"/>
              </a:ext>
            </a:extLst>
          </p:cNvPr>
          <p:cNvSpPr>
            <a:spLocks noGrp="1"/>
          </p:cNvSpPr>
          <p:nvPr>
            <p:ph type="title" hasCustomPrompt="1"/>
          </p:nvPr>
        </p:nvSpPr>
        <p:spPr>
          <a:xfrm rot="420000">
            <a:off x="3214111" y="1261389"/>
            <a:ext cx="6248910" cy="1506497"/>
          </a:xfrm>
        </p:spPr>
        <p:txBody>
          <a:bodyPr>
            <a:noAutofit/>
          </a:bodyPr>
          <a:lstStyle>
            <a:lvl1pPr algn="ctr">
              <a:defRPr sz="5120" b="1">
                <a:solidFill>
                  <a:schemeClr val="bg1"/>
                </a:solidFill>
                <a:latin typeface="+mj-lt"/>
              </a:defRPr>
            </a:lvl1pPr>
          </a:lstStyle>
          <a:p>
            <a:r>
              <a:rPr lang="en-US" dirty="0"/>
              <a:t>SECTION TITLE</a:t>
            </a:r>
          </a:p>
        </p:txBody>
      </p:sp>
      <p:pic>
        <p:nvPicPr>
          <p:cNvPr id="40" name="Graphic 39">
            <a:extLst>
              <a:ext uri="{FF2B5EF4-FFF2-40B4-BE49-F238E27FC236}">
                <a16:creationId xmlns:a16="http://schemas.microsoft.com/office/drawing/2014/main" id="{CFF0FE10-6C6D-4CEE-9BE8-52FDDFF0DA2D}"/>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rot="7289243">
            <a:off x="1704059" y="933087"/>
            <a:ext cx="1280000" cy="1508569"/>
          </a:xfrm>
          <a:prstGeom prst="rect">
            <a:avLst/>
          </a:prstGeom>
        </p:spPr>
      </p:pic>
      <p:pic>
        <p:nvPicPr>
          <p:cNvPr id="24" name="Graphic 23">
            <a:extLst>
              <a:ext uri="{FF2B5EF4-FFF2-40B4-BE49-F238E27FC236}">
                <a16:creationId xmlns:a16="http://schemas.microsoft.com/office/drawing/2014/main" id="{0C77A8CD-B651-44BB-948D-63EF2D397D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23638">
            <a:off x="6853140" y="6192560"/>
            <a:ext cx="2117924" cy="2823899"/>
          </a:xfrm>
          <a:prstGeom prst="rect">
            <a:avLst/>
          </a:prstGeom>
        </p:spPr>
      </p:pic>
      <p:sp>
        <p:nvSpPr>
          <p:cNvPr id="36" name="Picture Placeholder 18">
            <a:extLst>
              <a:ext uri="{FF2B5EF4-FFF2-40B4-BE49-F238E27FC236}">
                <a16:creationId xmlns:a16="http://schemas.microsoft.com/office/drawing/2014/main" id="{1D8610EA-80C4-474E-AB5F-AB03F05D55B4}"/>
              </a:ext>
            </a:extLst>
          </p:cNvPr>
          <p:cNvSpPr>
            <a:spLocks noGrp="1"/>
          </p:cNvSpPr>
          <p:nvPr>
            <p:ph type="pic" sz="quarter" idx="25" hasCustomPrompt="1"/>
          </p:nvPr>
        </p:nvSpPr>
        <p:spPr>
          <a:xfrm rot="603785">
            <a:off x="6803046" y="6006807"/>
            <a:ext cx="1922907" cy="2563876"/>
          </a:xfrm>
          <a:ln w="1079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spTree>
    <p:extLst>
      <p:ext uri="{BB962C8B-B14F-4D97-AF65-F5344CB8AC3E}">
        <p14:creationId xmlns:p14="http://schemas.microsoft.com/office/powerpoint/2010/main" val="206425429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One_Content">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536F26C2-DF91-41F1-BBC1-3F3FFEC2DA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986862">
            <a:off x="1358055" y="2533242"/>
            <a:ext cx="3072000" cy="1281128"/>
          </a:xfrm>
          <a:prstGeom prst="rect">
            <a:avLst/>
          </a:prstGeom>
        </p:spPr>
      </p:pic>
      <p:pic>
        <p:nvPicPr>
          <p:cNvPr id="18" name="Graphic 17">
            <a:extLst>
              <a:ext uri="{FF2B5EF4-FFF2-40B4-BE49-F238E27FC236}">
                <a16:creationId xmlns:a16="http://schemas.microsoft.com/office/drawing/2014/main" id="{432822CC-DF53-4E9C-AC2C-BFFCAB9DD73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20986862">
            <a:off x="1281655" y="2262933"/>
            <a:ext cx="3098880" cy="1479524"/>
          </a:xfrm>
          <a:prstGeom prst="rect">
            <a:avLst/>
          </a:prstGeom>
        </p:spPr>
      </p:pic>
      <p:sp>
        <p:nvSpPr>
          <p:cNvPr id="19" name="Text Placeholder 24">
            <a:extLst>
              <a:ext uri="{FF2B5EF4-FFF2-40B4-BE49-F238E27FC236}">
                <a16:creationId xmlns:a16="http://schemas.microsoft.com/office/drawing/2014/main" id="{6198A179-FD61-4CFB-8B22-0BF18AA1B0AA}"/>
              </a:ext>
            </a:extLst>
          </p:cNvPr>
          <p:cNvSpPr>
            <a:spLocks noGrp="1"/>
          </p:cNvSpPr>
          <p:nvPr>
            <p:ph type="body" sz="quarter" idx="15" hasCustomPrompt="1"/>
          </p:nvPr>
        </p:nvSpPr>
        <p:spPr>
          <a:xfrm rot="21400247">
            <a:off x="1310206" y="2651781"/>
            <a:ext cx="3027680" cy="877687"/>
          </a:xfrm>
        </p:spPr>
        <p:txBody>
          <a:bodyPr>
            <a:noAutofit/>
          </a:bodyPr>
          <a:lstStyle>
            <a:lvl1pPr marL="0" indent="0" algn="ctr">
              <a:buNone/>
              <a:defRPr sz="3200" b="1">
                <a:solidFill>
                  <a:schemeClr val="tx2"/>
                </a:solidFill>
              </a:defRPr>
            </a:lvl1pPr>
            <a:lvl2pPr algn="ctr">
              <a:defRPr sz="3200" b="1">
                <a:solidFill>
                  <a:schemeClr val="bg1"/>
                </a:solidFill>
              </a:defRPr>
            </a:lvl2pPr>
            <a:lvl3pPr algn="ctr">
              <a:defRPr sz="3200" b="1">
                <a:solidFill>
                  <a:schemeClr val="bg1"/>
                </a:solidFill>
              </a:defRPr>
            </a:lvl3pPr>
            <a:lvl4pPr algn="ctr">
              <a:defRPr sz="3200" b="1">
                <a:solidFill>
                  <a:schemeClr val="bg1"/>
                </a:solidFill>
              </a:defRPr>
            </a:lvl4pPr>
            <a:lvl5pPr algn="ctr">
              <a:defRPr sz="3200" b="1">
                <a:solidFill>
                  <a:schemeClr val="bg1"/>
                </a:solidFill>
              </a:defRPr>
            </a:lvl5pPr>
          </a:lstStyle>
          <a:p>
            <a:pPr lvl="0"/>
            <a:r>
              <a:rPr lang="en-US" dirty="0"/>
              <a:t>Subtitle 01</a:t>
            </a:r>
          </a:p>
        </p:txBody>
      </p:sp>
      <p:sp>
        <p:nvSpPr>
          <p:cNvPr id="5" name="Rectangle 4">
            <a:extLst>
              <a:ext uri="{FF2B5EF4-FFF2-40B4-BE49-F238E27FC236}">
                <a16:creationId xmlns:a16="http://schemas.microsoft.com/office/drawing/2014/main" id="{89DBE93C-2783-4F73-8CF9-2AE738ED418E}"/>
              </a:ext>
            </a:extLst>
          </p:cNvPr>
          <p:cNvSpPr/>
          <p:nvPr userDrawn="1"/>
        </p:nvSpPr>
        <p:spPr>
          <a:xfrm rot="21406269">
            <a:off x="1412628" y="4215270"/>
            <a:ext cx="10695857" cy="4810456"/>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37" name="Picture Placeholder 18">
            <a:extLst>
              <a:ext uri="{FF2B5EF4-FFF2-40B4-BE49-F238E27FC236}">
                <a16:creationId xmlns:a16="http://schemas.microsoft.com/office/drawing/2014/main" id="{91B85E9D-8013-47EA-899B-644506C8FA44}"/>
              </a:ext>
            </a:extLst>
          </p:cNvPr>
          <p:cNvSpPr>
            <a:spLocks noGrp="1"/>
          </p:cNvSpPr>
          <p:nvPr>
            <p:ph type="pic" sz="quarter" idx="17" hasCustomPrompt="1"/>
          </p:nvPr>
        </p:nvSpPr>
        <p:spPr>
          <a:xfrm rot="21435369">
            <a:off x="1134675" y="3950449"/>
            <a:ext cx="10735450" cy="4737631"/>
          </a:xfrm>
          <a:ln w="11430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4" name="Graphic 3">
            <a:extLst>
              <a:ext uri="{FF2B5EF4-FFF2-40B4-BE49-F238E27FC236}">
                <a16:creationId xmlns:a16="http://schemas.microsoft.com/office/drawing/2014/main" id="{06E48C54-2BB4-49BD-A261-146616CB3A8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277537" y="120466"/>
            <a:ext cx="5596666" cy="3404800"/>
          </a:xfrm>
          <a:prstGeom prst="rect">
            <a:avLst/>
          </a:prstGeom>
        </p:spPr>
      </p:pic>
      <p:pic>
        <p:nvPicPr>
          <p:cNvPr id="14" name="Graphic 13">
            <a:extLst>
              <a:ext uri="{FF2B5EF4-FFF2-40B4-BE49-F238E27FC236}">
                <a16:creationId xmlns:a16="http://schemas.microsoft.com/office/drawing/2014/main" id="{147868C3-81E2-4A84-B19E-E56B99DDE99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2166400" y="8763759"/>
            <a:ext cx="376320" cy="465920"/>
          </a:xfrm>
          <a:prstGeom prst="rect">
            <a:avLst/>
          </a:prstGeom>
        </p:spPr>
      </p:pic>
      <p:sp>
        <p:nvSpPr>
          <p:cNvPr id="7" name="Slide Number Placeholder 6">
            <a:extLst>
              <a:ext uri="{FF2B5EF4-FFF2-40B4-BE49-F238E27FC236}">
                <a16:creationId xmlns:a16="http://schemas.microsoft.com/office/drawing/2014/main" id="{94463C7F-0BBE-4574-9B8C-78B70956E2C5}"/>
              </a:ext>
            </a:extLst>
          </p:cNvPr>
          <p:cNvSpPr>
            <a:spLocks noGrp="1"/>
          </p:cNvSpPr>
          <p:nvPr>
            <p:ph type="sldNum" sz="quarter" idx="12"/>
          </p:nvPr>
        </p:nvSpPr>
        <p:spPr/>
        <p:txBody>
          <a:bodyPr/>
          <a:lstStyle/>
          <a:p>
            <a:fld id="{7C6CE3E5-0223-4853-9C86-64C7A4ED7BD8}" type="slidenum">
              <a:rPr lang="en-US" smtClean="0"/>
              <a:t>‹#›</a:t>
            </a:fld>
            <a:endParaRPr lang="en-US" dirty="0"/>
          </a:p>
        </p:txBody>
      </p:sp>
      <p:pic>
        <p:nvPicPr>
          <p:cNvPr id="9" name="Graphic 8">
            <a:extLst>
              <a:ext uri="{FF2B5EF4-FFF2-40B4-BE49-F238E27FC236}">
                <a16:creationId xmlns:a16="http://schemas.microsoft.com/office/drawing/2014/main" id="{8DEE29E6-8E44-40CC-BE66-4117F07014F3}"/>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65216" y="697543"/>
            <a:ext cx="474764" cy="614400"/>
          </a:xfrm>
          <a:prstGeom prst="rect">
            <a:avLst/>
          </a:prstGeom>
        </p:spPr>
      </p:pic>
      <p:pic>
        <p:nvPicPr>
          <p:cNvPr id="10" name="Graphic 9">
            <a:extLst>
              <a:ext uri="{FF2B5EF4-FFF2-40B4-BE49-F238E27FC236}">
                <a16:creationId xmlns:a16="http://schemas.microsoft.com/office/drawing/2014/main" id="{4D76D187-7644-46ED-86D9-7BEB20B9CB19}"/>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3214773" y="1028039"/>
            <a:ext cx="474764" cy="614400"/>
          </a:xfrm>
          <a:prstGeom prst="rect">
            <a:avLst/>
          </a:prstGeom>
        </p:spPr>
      </p:pic>
      <p:pic>
        <p:nvPicPr>
          <p:cNvPr id="11" name="Graphic 10">
            <a:extLst>
              <a:ext uri="{FF2B5EF4-FFF2-40B4-BE49-F238E27FC236}">
                <a16:creationId xmlns:a16="http://schemas.microsoft.com/office/drawing/2014/main" id="{29DBB067-92E7-4677-A519-74B52625B267}"/>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25135" y="6474825"/>
            <a:ext cx="474764" cy="614400"/>
          </a:xfrm>
          <a:prstGeom prst="rect">
            <a:avLst/>
          </a:prstGeom>
        </p:spPr>
      </p:pic>
      <p:pic>
        <p:nvPicPr>
          <p:cNvPr id="27" name="Graphic 26">
            <a:extLst>
              <a:ext uri="{FF2B5EF4-FFF2-40B4-BE49-F238E27FC236}">
                <a16:creationId xmlns:a16="http://schemas.microsoft.com/office/drawing/2014/main" id="{16FD84D5-1F0B-4C69-B866-12C2038C896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395546" y="2943524"/>
            <a:ext cx="474764" cy="614400"/>
          </a:xfrm>
          <a:prstGeom prst="rect">
            <a:avLst/>
          </a:prstGeom>
        </p:spPr>
      </p:pic>
      <p:pic>
        <p:nvPicPr>
          <p:cNvPr id="28" name="Graphic 27">
            <a:extLst>
              <a:ext uri="{FF2B5EF4-FFF2-40B4-BE49-F238E27FC236}">
                <a16:creationId xmlns:a16="http://schemas.microsoft.com/office/drawing/2014/main" id="{CC847A2F-5669-4A62-9E97-8056D8FC3159}"/>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2141000" y="3589999"/>
            <a:ext cx="474764" cy="614400"/>
          </a:xfrm>
          <a:prstGeom prst="rect">
            <a:avLst/>
          </a:prstGeom>
        </p:spPr>
      </p:pic>
      <p:pic>
        <p:nvPicPr>
          <p:cNvPr id="29" name="Graphic 28">
            <a:extLst>
              <a:ext uri="{FF2B5EF4-FFF2-40B4-BE49-F238E27FC236}">
                <a16:creationId xmlns:a16="http://schemas.microsoft.com/office/drawing/2014/main" id="{4B43BB89-2AA0-4902-B85D-FD5AADA34867}"/>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2213627" y="1432303"/>
            <a:ext cx="474764" cy="614400"/>
          </a:xfrm>
          <a:prstGeom prst="rect">
            <a:avLst/>
          </a:prstGeom>
        </p:spPr>
      </p:pic>
      <p:pic>
        <p:nvPicPr>
          <p:cNvPr id="3" name="Graphic 2">
            <a:extLst>
              <a:ext uri="{FF2B5EF4-FFF2-40B4-BE49-F238E27FC236}">
                <a16:creationId xmlns:a16="http://schemas.microsoft.com/office/drawing/2014/main" id="{CDE3E08D-783F-43E6-B668-89C1FC2F81D8}"/>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175249" y="32913"/>
            <a:ext cx="5537754" cy="3124193"/>
          </a:xfrm>
          <a:prstGeom prst="rect">
            <a:avLst/>
          </a:prstGeom>
        </p:spPr>
      </p:pic>
      <p:sp>
        <p:nvSpPr>
          <p:cNvPr id="2" name="Title 1">
            <a:extLst>
              <a:ext uri="{FF2B5EF4-FFF2-40B4-BE49-F238E27FC236}">
                <a16:creationId xmlns:a16="http://schemas.microsoft.com/office/drawing/2014/main" id="{99042495-B43C-440B-849D-7E253BF03A1E}"/>
              </a:ext>
            </a:extLst>
          </p:cNvPr>
          <p:cNvSpPr>
            <a:spLocks noGrp="1"/>
          </p:cNvSpPr>
          <p:nvPr>
            <p:ph type="title" hasCustomPrompt="1"/>
          </p:nvPr>
        </p:nvSpPr>
        <p:spPr>
          <a:xfrm rot="690322">
            <a:off x="4316255" y="576211"/>
            <a:ext cx="5225052" cy="1885245"/>
          </a:xfrm>
        </p:spPr>
        <p:txBody>
          <a:bodyPr>
            <a:noAutofit/>
          </a:bodyPr>
          <a:lstStyle>
            <a:lvl1pPr algn="ctr">
              <a:defRPr sz="5120" b="1">
                <a:solidFill>
                  <a:schemeClr val="bg1"/>
                </a:solidFill>
              </a:defRPr>
            </a:lvl1pPr>
          </a:lstStyle>
          <a:p>
            <a:r>
              <a:rPr lang="en-US" dirty="0"/>
              <a:t>SLIDE TITLE</a:t>
            </a:r>
          </a:p>
        </p:txBody>
      </p:sp>
      <p:grpSp>
        <p:nvGrpSpPr>
          <p:cNvPr id="20" name="Group 19">
            <a:extLst>
              <a:ext uri="{FF2B5EF4-FFF2-40B4-BE49-F238E27FC236}">
                <a16:creationId xmlns:a16="http://schemas.microsoft.com/office/drawing/2014/main" id="{CC448672-617A-4466-AB56-D337243E7687}"/>
              </a:ext>
            </a:extLst>
          </p:cNvPr>
          <p:cNvGrpSpPr/>
          <p:nvPr userDrawn="1"/>
        </p:nvGrpSpPr>
        <p:grpSpPr>
          <a:xfrm>
            <a:off x="10148379" y="725625"/>
            <a:ext cx="1568583" cy="2209934"/>
            <a:chOff x="6511215" y="309000"/>
            <a:chExt cx="2327937" cy="2459825"/>
          </a:xfrm>
        </p:grpSpPr>
        <p:pic>
          <p:nvPicPr>
            <p:cNvPr id="21" name="Graphic 20">
              <a:extLst>
                <a:ext uri="{FF2B5EF4-FFF2-40B4-BE49-F238E27FC236}">
                  <a16:creationId xmlns:a16="http://schemas.microsoft.com/office/drawing/2014/main" id="{59F62785-A29E-437D-9F91-D651F6F0DC2D}"/>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8345703" y="925700"/>
              <a:ext cx="391961" cy="518400"/>
            </a:xfrm>
            <a:prstGeom prst="rect">
              <a:avLst/>
            </a:prstGeom>
          </p:spPr>
        </p:pic>
        <p:pic>
          <p:nvPicPr>
            <p:cNvPr id="22" name="Graphic 21">
              <a:extLst>
                <a:ext uri="{FF2B5EF4-FFF2-40B4-BE49-F238E27FC236}">
                  <a16:creationId xmlns:a16="http://schemas.microsoft.com/office/drawing/2014/main" id="{3669094F-E1A7-49D5-858C-AA9E7FE3307C}"/>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7407969" y="596454"/>
              <a:ext cx="280098" cy="522000"/>
            </a:xfrm>
            <a:prstGeom prst="rect">
              <a:avLst/>
            </a:prstGeom>
          </p:spPr>
        </p:pic>
        <p:pic>
          <p:nvPicPr>
            <p:cNvPr id="23" name="Graphic 22">
              <a:extLst>
                <a:ext uri="{FF2B5EF4-FFF2-40B4-BE49-F238E27FC236}">
                  <a16:creationId xmlns:a16="http://schemas.microsoft.com/office/drawing/2014/main" id="{CB6033B4-3C2E-47EB-82D1-644AE213F203}"/>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7552785" y="309000"/>
              <a:ext cx="1281600" cy="1015129"/>
            </a:xfrm>
            <a:prstGeom prst="rect">
              <a:avLst/>
            </a:prstGeom>
          </p:spPr>
        </p:pic>
        <p:pic>
          <p:nvPicPr>
            <p:cNvPr id="24" name="Graphic 23">
              <a:extLst>
                <a:ext uri="{FF2B5EF4-FFF2-40B4-BE49-F238E27FC236}">
                  <a16:creationId xmlns:a16="http://schemas.microsoft.com/office/drawing/2014/main" id="{43B24315-73ED-4CFE-B3C6-7BCEDA9766BC}"/>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6761946" y="973621"/>
              <a:ext cx="1985446" cy="1479600"/>
            </a:xfrm>
            <a:prstGeom prst="rect">
              <a:avLst/>
            </a:prstGeom>
          </p:spPr>
        </p:pic>
        <p:pic>
          <p:nvPicPr>
            <p:cNvPr id="25" name="Graphic 24">
              <a:extLst>
                <a:ext uri="{FF2B5EF4-FFF2-40B4-BE49-F238E27FC236}">
                  <a16:creationId xmlns:a16="http://schemas.microsoft.com/office/drawing/2014/main" id="{61444A51-37AD-4382-80CB-A74451476206}"/>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6511215" y="1746425"/>
              <a:ext cx="2083140" cy="1022400"/>
            </a:xfrm>
            <a:prstGeom prst="rect">
              <a:avLst/>
            </a:prstGeom>
          </p:spPr>
        </p:pic>
        <p:pic>
          <p:nvPicPr>
            <p:cNvPr id="26" name="Graphic 25">
              <a:extLst>
                <a:ext uri="{FF2B5EF4-FFF2-40B4-BE49-F238E27FC236}">
                  <a16:creationId xmlns:a16="http://schemas.microsoft.com/office/drawing/2014/main" id="{8FAA7434-4A9A-4983-8EEC-8A1DDEF4BC89}"/>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7573792" y="431392"/>
              <a:ext cx="1173600" cy="790904"/>
            </a:xfrm>
            <a:prstGeom prst="rect">
              <a:avLst/>
            </a:prstGeom>
          </p:spPr>
        </p:pic>
        <p:pic>
          <p:nvPicPr>
            <p:cNvPr id="30" name="Graphic 29">
              <a:extLst>
                <a:ext uri="{FF2B5EF4-FFF2-40B4-BE49-F238E27FC236}">
                  <a16:creationId xmlns:a16="http://schemas.microsoft.com/office/drawing/2014/main" id="{E048453B-559E-462A-A2A1-68634BFB7C5D}"/>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6864464" y="1110098"/>
              <a:ext cx="1873200" cy="802800"/>
            </a:xfrm>
            <a:prstGeom prst="rect">
              <a:avLst/>
            </a:prstGeom>
          </p:spPr>
        </p:pic>
        <p:pic>
          <p:nvPicPr>
            <p:cNvPr id="31" name="Graphic 30">
              <a:extLst>
                <a:ext uri="{FF2B5EF4-FFF2-40B4-BE49-F238E27FC236}">
                  <a16:creationId xmlns:a16="http://schemas.microsoft.com/office/drawing/2014/main" id="{9D717EAB-DF3E-4385-8346-C30F74F7F843}"/>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6901678" y="1364599"/>
              <a:ext cx="1538213" cy="813600"/>
            </a:xfrm>
            <a:prstGeom prst="rect">
              <a:avLst/>
            </a:prstGeom>
          </p:spPr>
        </p:pic>
        <p:pic>
          <p:nvPicPr>
            <p:cNvPr id="32" name="Graphic 31">
              <a:extLst>
                <a:ext uri="{FF2B5EF4-FFF2-40B4-BE49-F238E27FC236}">
                  <a16:creationId xmlns:a16="http://schemas.microsoft.com/office/drawing/2014/main" id="{1B71FE0D-F8B5-4417-B557-A96B95A9E090}"/>
                </a:ext>
              </a:extLst>
            </p:cNvPr>
            <p:cNvPicPr>
              <a:picLocks noChangeAspect="1"/>
            </p:cNvPicPr>
            <p:nvPr userDrawn="1"/>
          </p:nvPicPr>
          <p:blipFill>
            <a:blip r:embed="rId34">
              <a:extLst>
                <a:ext uri="{96DAC541-7B7A-43D3-8B79-37D633B846F1}">
                  <asvg:svgBlip xmlns:asvg="http://schemas.microsoft.com/office/drawing/2016/SVG/main" r:embed="rId35"/>
                </a:ext>
              </a:extLst>
            </a:blip>
            <a:stretch>
              <a:fillRect/>
            </a:stretch>
          </p:blipFill>
          <p:spPr>
            <a:xfrm>
              <a:off x="6808508" y="959465"/>
              <a:ext cx="2030644" cy="748800"/>
            </a:xfrm>
            <a:prstGeom prst="rect">
              <a:avLst/>
            </a:prstGeom>
          </p:spPr>
        </p:pic>
      </p:grpSp>
      <p:pic>
        <p:nvPicPr>
          <p:cNvPr id="33" name="Graphic 32">
            <a:extLst>
              <a:ext uri="{FF2B5EF4-FFF2-40B4-BE49-F238E27FC236}">
                <a16:creationId xmlns:a16="http://schemas.microsoft.com/office/drawing/2014/main" id="{B81788D1-4B74-4B32-ABC6-4516CB7CF880}"/>
              </a:ext>
            </a:extLst>
          </p:cNvPr>
          <p:cNvPicPr>
            <a:picLocks noChangeAspect="1"/>
          </p:cNvPicPr>
          <p:nvPr userDrawn="1"/>
        </p:nvPicPr>
        <p:blipFill>
          <a:blip r:embed="rId36">
            <a:extLst>
              <a:ext uri="{96DAC541-7B7A-43D3-8B79-37D633B846F1}">
                <asvg:svgBlip xmlns:asvg="http://schemas.microsoft.com/office/drawing/2016/SVG/main" r:embed="rId37"/>
              </a:ext>
            </a:extLst>
          </a:blip>
          <a:stretch>
            <a:fillRect/>
          </a:stretch>
        </p:blipFill>
        <p:spPr>
          <a:xfrm>
            <a:off x="1696025" y="753940"/>
            <a:ext cx="948707" cy="1228800"/>
          </a:xfrm>
          <a:prstGeom prst="rect">
            <a:avLst/>
          </a:prstGeom>
        </p:spPr>
      </p:pic>
    </p:spTree>
    <p:extLst>
      <p:ext uri="{BB962C8B-B14F-4D97-AF65-F5344CB8AC3E}">
        <p14:creationId xmlns:p14="http://schemas.microsoft.com/office/powerpoint/2010/main" val="274422209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wo_Content_3">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F193B488-60BA-4266-8F28-EB182CBBB41C}"/>
              </a:ext>
            </a:extLst>
          </p:cNvPr>
          <p:cNvGrpSpPr/>
          <p:nvPr userDrawn="1"/>
        </p:nvGrpSpPr>
        <p:grpSpPr>
          <a:xfrm rot="17596934">
            <a:off x="5468595" y="7607000"/>
            <a:ext cx="1533419" cy="1689600"/>
            <a:chOff x="2315019" y="729987"/>
            <a:chExt cx="1078185" cy="1584000"/>
          </a:xfrm>
        </p:grpSpPr>
        <p:pic>
          <p:nvPicPr>
            <p:cNvPr id="27" name="Graphic 26">
              <a:extLst>
                <a:ext uri="{FF2B5EF4-FFF2-40B4-BE49-F238E27FC236}">
                  <a16:creationId xmlns:a16="http://schemas.microsoft.com/office/drawing/2014/main" id="{0B50B123-DA12-4DCB-B67C-8B6669BF1B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15019" y="729987"/>
              <a:ext cx="1078185" cy="1584000"/>
            </a:xfrm>
            <a:prstGeom prst="rect">
              <a:avLst/>
            </a:prstGeom>
          </p:spPr>
        </p:pic>
        <p:pic>
          <p:nvPicPr>
            <p:cNvPr id="30" name="Graphic 29">
              <a:extLst>
                <a:ext uri="{FF2B5EF4-FFF2-40B4-BE49-F238E27FC236}">
                  <a16:creationId xmlns:a16="http://schemas.microsoft.com/office/drawing/2014/main" id="{CDA14FE6-988D-406A-ABAA-9A4B237B186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008460" y="1089129"/>
              <a:ext cx="212400" cy="312353"/>
            </a:xfrm>
            <a:prstGeom prst="rect">
              <a:avLst/>
            </a:prstGeom>
          </p:spPr>
        </p:pic>
      </p:grpSp>
      <p:pic>
        <p:nvPicPr>
          <p:cNvPr id="4" name="Graphic 3">
            <a:extLst>
              <a:ext uri="{FF2B5EF4-FFF2-40B4-BE49-F238E27FC236}">
                <a16:creationId xmlns:a16="http://schemas.microsoft.com/office/drawing/2014/main" id="{06E48C54-2BB4-49BD-A261-146616CB3A8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215015" y="37103"/>
            <a:ext cx="5446756" cy="3404800"/>
          </a:xfrm>
          <a:prstGeom prst="rect">
            <a:avLst/>
          </a:prstGeom>
        </p:spPr>
      </p:pic>
      <p:pic>
        <p:nvPicPr>
          <p:cNvPr id="3" name="Graphic 2">
            <a:extLst>
              <a:ext uri="{FF2B5EF4-FFF2-40B4-BE49-F238E27FC236}">
                <a16:creationId xmlns:a16="http://schemas.microsoft.com/office/drawing/2014/main" id="{CDE3E08D-783F-43E6-B668-89C1FC2F81D8}"/>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175250" y="32913"/>
            <a:ext cx="5389422" cy="3124193"/>
          </a:xfrm>
          <a:prstGeom prst="rect">
            <a:avLst/>
          </a:prstGeom>
        </p:spPr>
      </p:pic>
      <p:pic>
        <p:nvPicPr>
          <p:cNvPr id="14" name="Graphic 13">
            <a:extLst>
              <a:ext uri="{FF2B5EF4-FFF2-40B4-BE49-F238E27FC236}">
                <a16:creationId xmlns:a16="http://schemas.microsoft.com/office/drawing/2014/main" id="{147868C3-81E2-4A84-B19E-E56B99DDE99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2166400" y="8763759"/>
            <a:ext cx="376320" cy="465920"/>
          </a:xfrm>
          <a:prstGeom prst="rect">
            <a:avLst/>
          </a:prstGeom>
        </p:spPr>
      </p:pic>
      <p:sp>
        <p:nvSpPr>
          <p:cNvPr id="7" name="Slide Number Placeholder 6">
            <a:extLst>
              <a:ext uri="{FF2B5EF4-FFF2-40B4-BE49-F238E27FC236}">
                <a16:creationId xmlns:a16="http://schemas.microsoft.com/office/drawing/2014/main" id="{94463C7F-0BBE-4574-9B8C-78B70956E2C5}"/>
              </a:ext>
            </a:extLst>
          </p:cNvPr>
          <p:cNvSpPr>
            <a:spLocks noGrp="1"/>
          </p:cNvSpPr>
          <p:nvPr>
            <p:ph type="sldNum" sz="quarter" idx="12"/>
          </p:nvPr>
        </p:nvSpPr>
        <p:spPr/>
        <p:txBody>
          <a:bodyPr/>
          <a:lstStyle/>
          <a:p>
            <a:fld id="{7C6CE3E5-0223-4853-9C86-64C7A4ED7BD8}" type="slidenum">
              <a:rPr lang="en-US" smtClean="0"/>
              <a:t>‹#›</a:t>
            </a:fld>
            <a:endParaRPr lang="en-US" dirty="0"/>
          </a:p>
        </p:txBody>
      </p:sp>
      <p:pic>
        <p:nvPicPr>
          <p:cNvPr id="9" name="Graphic 8">
            <a:extLst>
              <a:ext uri="{FF2B5EF4-FFF2-40B4-BE49-F238E27FC236}">
                <a16:creationId xmlns:a16="http://schemas.microsoft.com/office/drawing/2014/main" id="{8DEE29E6-8E44-40CC-BE66-4117F07014F3}"/>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4454517" y="8341288"/>
            <a:ext cx="474764" cy="614400"/>
          </a:xfrm>
          <a:prstGeom prst="rect">
            <a:avLst/>
          </a:prstGeom>
        </p:spPr>
      </p:pic>
      <p:pic>
        <p:nvPicPr>
          <p:cNvPr id="10" name="Graphic 9">
            <a:extLst>
              <a:ext uri="{FF2B5EF4-FFF2-40B4-BE49-F238E27FC236}">
                <a16:creationId xmlns:a16="http://schemas.microsoft.com/office/drawing/2014/main" id="{4D76D187-7644-46ED-86D9-7BEB20B9CB19}"/>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303247" y="7812774"/>
            <a:ext cx="474764" cy="614400"/>
          </a:xfrm>
          <a:prstGeom prst="rect">
            <a:avLst/>
          </a:prstGeom>
        </p:spPr>
      </p:pic>
      <p:pic>
        <p:nvPicPr>
          <p:cNvPr id="11" name="Graphic 10">
            <a:extLst>
              <a:ext uri="{FF2B5EF4-FFF2-40B4-BE49-F238E27FC236}">
                <a16:creationId xmlns:a16="http://schemas.microsoft.com/office/drawing/2014/main" id="{29DBB067-92E7-4677-A519-74B52625B267}"/>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235304" y="3846117"/>
            <a:ext cx="474764" cy="614400"/>
          </a:xfrm>
          <a:prstGeom prst="rect">
            <a:avLst/>
          </a:prstGeom>
        </p:spPr>
      </p:pic>
      <p:pic>
        <p:nvPicPr>
          <p:cNvPr id="12" name="Graphic 11">
            <a:extLst>
              <a:ext uri="{FF2B5EF4-FFF2-40B4-BE49-F238E27FC236}">
                <a16:creationId xmlns:a16="http://schemas.microsoft.com/office/drawing/2014/main" id="{3E5FCF64-EBFF-42DA-A64E-C4FE4E5AF841}"/>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317358" y="480762"/>
            <a:ext cx="1403074" cy="1280000"/>
          </a:xfrm>
          <a:prstGeom prst="rect">
            <a:avLst/>
          </a:prstGeom>
        </p:spPr>
      </p:pic>
      <p:pic>
        <p:nvPicPr>
          <p:cNvPr id="28" name="Graphic 27">
            <a:extLst>
              <a:ext uri="{FF2B5EF4-FFF2-40B4-BE49-F238E27FC236}">
                <a16:creationId xmlns:a16="http://schemas.microsoft.com/office/drawing/2014/main" id="{CC847A2F-5669-4A62-9E97-8056D8FC3159}"/>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2210701" y="7230965"/>
            <a:ext cx="474764" cy="614400"/>
          </a:xfrm>
          <a:prstGeom prst="rect">
            <a:avLst/>
          </a:prstGeom>
        </p:spPr>
      </p:pic>
      <p:pic>
        <p:nvPicPr>
          <p:cNvPr id="29" name="Graphic 28">
            <a:extLst>
              <a:ext uri="{FF2B5EF4-FFF2-40B4-BE49-F238E27FC236}">
                <a16:creationId xmlns:a16="http://schemas.microsoft.com/office/drawing/2014/main" id="{4B43BB89-2AA0-4902-B85D-FD5AADA34867}"/>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2241063" y="1691959"/>
            <a:ext cx="474764" cy="614400"/>
          </a:xfrm>
          <a:prstGeom prst="rect">
            <a:avLst/>
          </a:prstGeom>
        </p:spPr>
      </p:pic>
      <p:sp>
        <p:nvSpPr>
          <p:cNvPr id="2" name="Title 1">
            <a:extLst>
              <a:ext uri="{FF2B5EF4-FFF2-40B4-BE49-F238E27FC236}">
                <a16:creationId xmlns:a16="http://schemas.microsoft.com/office/drawing/2014/main" id="{99042495-B43C-440B-849D-7E253BF03A1E}"/>
              </a:ext>
            </a:extLst>
          </p:cNvPr>
          <p:cNvSpPr>
            <a:spLocks noGrp="1"/>
          </p:cNvSpPr>
          <p:nvPr>
            <p:ph type="title" hasCustomPrompt="1"/>
          </p:nvPr>
        </p:nvSpPr>
        <p:spPr>
          <a:xfrm rot="690322">
            <a:off x="4288150" y="564596"/>
            <a:ext cx="5145646" cy="1885245"/>
          </a:xfrm>
        </p:spPr>
        <p:txBody>
          <a:bodyPr>
            <a:noAutofit/>
          </a:bodyPr>
          <a:lstStyle>
            <a:lvl1pPr algn="ctr">
              <a:defRPr sz="5120" b="1">
                <a:solidFill>
                  <a:schemeClr val="bg1"/>
                </a:solidFill>
              </a:defRPr>
            </a:lvl1pPr>
          </a:lstStyle>
          <a:p>
            <a:r>
              <a:rPr lang="en-US" dirty="0"/>
              <a:t>SLIDE TITLE</a:t>
            </a:r>
          </a:p>
        </p:txBody>
      </p:sp>
      <p:sp>
        <p:nvSpPr>
          <p:cNvPr id="17" name="Rectangle 16">
            <a:extLst>
              <a:ext uri="{FF2B5EF4-FFF2-40B4-BE49-F238E27FC236}">
                <a16:creationId xmlns:a16="http://schemas.microsoft.com/office/drawing/2014/main" id="{E4DF36D3-4C70-46F3-9C4C-4A0A49624120}"/>
              </a:ext>
            </a:extLst>
          </p:cNvPr>
          <p:cNvSpPr/>
          <p:nvPr userDrawn="1"/>
        </p:nvSpPr>
        <p:spPr>
          <a:xfrm rot="1000401">
            <a:off x="7356801" y="3668187"/>
            <a:ext cx="4633798" cy="4810456"/>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18" name="Picture Placeholder 18">
            <a:extLst>
              <a:ext uri="{FF2B5EF4-FFF2-40B4-BE49-F238E27FC236}">
                <a16:creationId xmlns:a16="http://schemas.microsoft.com/office/drawing/2014/main" id="{045C47E6-DCCB-4BB8-A340-3EC4BDFF6131}"/>
              </a:ext>
            </a:extLst>
          </p:cNvPr>
          <p:cNvSpPr>
            <a:spLocks noGrp="1"/>
          </p:cNvSpPr>
          <p:nvPr>
            <p:ph type="pic" sz="quarter" idx="18" hasCustomPrompt="1"/>
          </p:nvPr>
        </p:nvSpPr>
        <p:spPr>
          <a:xfrm rot="1029501">
            <a:off x="7077525" y="3369919"/>
            <a:ext cx="4650951" cy="4737631"/>
          </a:xfrm>
          <a:ln w="11430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sp>
        <p:nvSpPr>
          <p:cNvPr id="5" name="Rectangle 4">
            <a:extLst>
              <a:ext uri="{FF2B5EF4-FFF2-40B4-BE49-F238E27FC236}">
                <a16:creationId xmlns:a16="http://schemas.microsoft.com/office/drawing/2014/main" id="{89DBE93C-2783-4F73-8CF9-2AE738ED418E}"/>
              </a:ext>
            </a:extLst>
          </p:cNvPr>
          <p:cNvSpPr/>
          <p:nvPr userDrawn="1"/>
        </p:nvSpPr>
        <p:spPr>
          <a:xfrm rot="21406269">
            <a:off x="1175056" y="2449131"/>
            <a:ext cx="4633798" cy="4810456"/>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37" name="Picture Placeholder 18">
            <a:extLst>
              <a:ext uri="{FF2B5EF4-FFF2-40B4-BE49-F238E27FC236}">
                <a16:creationId xmlns:a16="http://schemas.microsoft.com/office/drawing/2014/main" id="{91B85E9D-8013-47EA-899B-644506C8FA44}"/>
              </a:ext>
            </a:extLst>
          </p:cNvPr>
          <p:cNvSpPr>
            <a:spLocks noGrp="1"/>
          </p:cNvSpPr>
          <p:nvPr>
            <p:ph type="pic" sz="quarter" idx="17" hasCustomPrompt="1"/>
          </p:nvPr>
        </p:nvSpPr>
        <p:spPr>
          <a:xfrm rot="21435369">
            <a:off x="895780" y="2150863"/>
            <a:ext cx="4650951" cy="4737631"/>
          </a:xfrm>
          <a:ln w="11430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19" name="Graphic 18">
            <a:extLst>
              <a:ext uri="{FF2B5EF4-FFF2-40B4-BE49-F238E27FC236}">
                <a16:creationId xmlns:a16="http://schemas.microsoft.com/office/drawing/2014/main" id="{81610138-77E2-4A98-A363-207398873013}"/>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rot="20848870">
            <a:off x="1043706" y="659438"/>
            <a:ext cx="2701651" cy="1126680"/>
          </a:xfrm>
          <a:prstGeom prst="rect">
            <a:avLst/>
          </a:prstGeom>
        </p:spPr>
      </p:pic>
      <p:pic>
        <p:nvPicPr>
          <p:cNvPr id="20" name="Graphic 19">
            <a:extLst>
              <a:ext uri="{FF2B5EF4-FFF2-40B4-BE49-F238E27FC236}">
                <a16:creationId xmlns:a16="http://schemas.microsoft.com/office/drawing/2014/main" id="{F6CA8DAB-91E2-47A8-885A-BD46309A518F}"/>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rot="20848870">
            <a:off x="966188" y="412680"/>
            <a:ext cx="2725291" cy="1301158"/>
          </a:xfrm>
          <a:prstGeom prst="rect">
            <a:avLst/>
          </a:prstGeom>
        </p:spPr>
      </p:pic>
      <p:sp>
        <p:nvSpPr>
          <p:cNvPr id="21" name="Text Placeholder 24">
            <a:extLst>
              <a:ext uri="{FF2B5EF4-FFF2-40B4-BE49-F238E27FC236}">
                <a16:creationId xmlns:a16="http://schemas.microsoft.com/office/drawing/2014/main" id="{5D6691CA-D886-40C3-8A0A-7BBD2CC5ED42}"/>
              </a:ext>
            </a:extLst>
          </p:cNvPr>
          <p:cNvSpPr>
            <a:spLocks noGrp="1"/>
          </p:cNvSpPr>
          <p:nvPr>
            <p:ph type="body" sz="quarter" idx="15" hasCustomPrompt="1"/>
          </p:nvPr>
        </p:nvSpPr>
        <p:spPr>
          <a:xfrm rot="21262255">
            <a:off x="997514" y="750087"/>
            <a:ext cx="2662674" cy="771877"/>
          </a:xfrm>
        </p:spPr>
        <p:txBody>
          <a:bodyPr>
            <a:noAutofit/>
          </a:bodyPr>
          <a:lstStyle>
            <a:lvl1pPr marL="0" indent="0" algn="ctr">
              <a:buNone/>
              <a:defRPr sz="3200" b="1">
                <a:solidFill>
                  <a:schemeClr val="tx2"/>
                </a:solidFill>
              </a:defRPr>
            </a:lvl1pPr>
            <a:lvl2pPr algn="ctr">
              <a:defRPr sz="3200" b="1">
                <a:solidFill>
                  <a:schemeClr val="bg1"/>
                </a:solidFill>
              </a:defRPr>
            </a:lvl2pPr>
            <a:lvl3pPr algn="ctr">
              <a:defRPr sz="3200" b="1">
                <a:solidFill>
                  <a:schemeClr val="bg1"/>
                </a:solidFill>
              </a:defRPr>
            </a:lvl3pPr>
            <a:lvl4pPr algn="ctr">
              <a:defRPr sz="3200" b="1">
                <a:solidFill>
                  <a:schemeClr val="bg1"/>
                </a:solidFill>
              </a:defRPr>
            </a:lvl4pPr>
            <a:lvl5pPr algn="ctr">
              <a:defRPr sz="3200" b="1">
                <a:solidFill>
                  <a:schemeClr val="bg1"/>
                </a:solidFill>
              </a:defRPr>
            </a:lvl5pPr>
          </a:lstStyle>
          <a:p>
            <a:pPr lvl="0"/>
            <a:r>
              <a:rPr lang="en-US" dirty="0"/>
              <a:t>Subtitle 01</a:t>
            </a:r>
          </a:p>
        </p:txBody>
      </p:sp>
      <p:pic>
        <p:nvPicPr>
          <p:cNvPr id="22" name="Graphic 21">
            <a:extLst>
              <a:ext uri="{FF2B5EF4-FFF2-40B4-BE49-F238E27FC236}">
                <a16:creationId xmlns:a16="http://schemas.microsoft.com/office/drawing/2014/main" id="{152ACF95-AAC1-44F6-A985-FBEA7DC8231D}"/>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rot="636589">
            <a:off x="9733768" y="2478392"/>
            <a:ext cx="2701651" cy="1126680"/>
          </a:xfrm>
          <a:prstGeom prst="rect">
            <a:avLst/>
          </a:prstGeom>
        </p:spPr>
      </p:pic>
      <p:pic>
        <p:nvPicPr>
          <p:cNvPr id="23" name="Graphic 22">
            <a:extLst>
              <a:ext uri="{FF2B5EF4-FFF2-40B4-BE49-F238E27FC236}">
                <a16:creationId xmlns:a16="http://schemas.microsoft.com/office/drawing/2014/main" id="{061843F4-604C-418D-8D24-2EF61A9D1E7A}"/>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rot="636589">
            <a:off x="9656249" y="2231634"/>
            <a:ext cx="2725291" cy="1301158"/>
          </a:xfrm>
          <a:prstGeom prst="rect">
            <a:avLst/>
          </a:prstGeom>
        </p:spPr>
      </p:pic>
      <p:sp>
        <p:nvSpPr>
          <p:cNvPr id="25" name="Text Placeholder 24">
            <a:extLst>
              <a:ext uri="{FF2B5EF4-FFF2-40B4-BE49-F238E27FC236}">
                <a16:creationId xmlns:a16="http://schemas.microsoft.com/office/drawing/2014/main" id="{914BBE05-87E7-4AC1-9228-01C9B54ABD3F}"/>
              </a:ext>
            </a:extLst>
          </p:cNvPr>
          <p:cNvSpPr>
            <a:spLocks noGrp="1"/>
          </p:cNvSpPr>
          <p:nvPr>
            <p:ph type="body" sz="quarter" idx="19" hasCustomPrompt="1"/>
          </p:nvPr>
        </p:nvSpPr>
        <p:spPr>
          <a:xfrm rot="1049974">
            <a:off x="9687576" y="2569041"/>
            <a:ext cx="2662674" cy="771877"/>
          </a:xfrm>
        </p:spPr>
        <p:txBody>
          <a:bodyPr>
            <a:noAutofit/>
          </a:bodyPr>
          <a:lstStyle>
            <a:lvl1pPr marL="0" indent="0" algn="ctr">
              <a:buNone/>
              <a:defRPr sz="3200" b="1">
                <a:solidFill>
                  <a:schemeClr val="tx2"/>
                </a:solidFill>
              </a:defRPr>
            </a:lvl1pPr>
            <a:lvl2pPr algn="ctr">
              <a:defRPr sz="3200" b="1">
                <a:solidFill>
                  <a:schemeClr val="bg1"/>
                </a:solidFill>
              </a:defRPr>
            </a:lvl2pPr>
            <a:lvl3pPr algn="ctr">
              <a:defRPr sz="3200" b="1">
                <a:solidFill>
                  <a:schemeClr val="bg1"/>
                </a:solidFill>
              </a:defRPr>
            </a:lvl3pPr>
            <a:lvl4pPr algn="ctr">
              <a:defRPr sz="3200" b="1">
                <a:solidFill>
                  <a:schemeClr val="bg1"/>
                </a:solidFill>
              </a:defRPr>
            </a:lvl4pPr>
            <a:lvl5pPr algn="ctr">
              <a:defRPr sz="3200" b="1">
                <a:solidFill>
                  <a:schemeClr val="bg1"/>
                </a:solidFill>
              </a:defRPr>
            </a:lvl5pPr>
          </a:lstStyle>
          <a:p>
            <a:pPr lvl="0"/>
            <a:r>
              <a:rPr lang="en-US" dirty="0"/>
              <a:t>Subtitle 0</a:t>
            </a:r>
            <a:r>
              <a:rPr lang="ru-RU" dirty="0"/>
              <a:t>2</a:t>
            </a:r>
            <a:endParaRPr lang="en-US" dirty="0"/>
          </a:p>
        </p:txBody>
      </p:sp>
      <p:pic>
        <p:nvPicPr>
          <p:cNvPr id="31" name="Graphic 30">
            <a:extLst>
              <a:ext uri="{FF2B5EF4-FFF2-40B4-BE49-F238E27FC236}">
                <a16:creationId xmlns:a16="http://schemas.microsoft.com/office/drawing/2014/main" id="{D1F41E09-0166-4C81-8DDB-97CC39CEA3EC}"/>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rot="2859562">
            <a:off x="2424699" y="7758924"/>
            <a:ext cx="1280000" cy="1508569"/>
          </a:xfrm>
          <a:prstGeom prst="rect">
            <a:avLst/>
          </a:prstGeom>
        </p:spPr>
      </p:pic>
    </p:spTree>
    <p:extLst>
      <p:ext uri="{BB962C8B-B14F-4D97-AF65-F5344CB8AC3E}">
        <p14:creationId xmlns:p14="http://schemas.microsoft.com/office/powerpoint/2010/main" val="267536234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Four Content_3">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147868C3-81E2-4A84-B19E-E56B99DDE9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166400" y="8763759"/>
            <a:ext cx="376320" cy="465920"/>
          </a:xfrm>
          <a:prstGeom prst="rect">
            <a:avLst/>
          </a:prstGeom>
        </p:spPr>
      </p:pic>
      <p:pic>
        <p:nvPicPr>
          <p:cNvPr id="19" name="Graphic 18">
            <a:extLst>
              <a:ext uri="{FF2B5EF4-FFF2-40B4-BE49-F238E27FC236}">
                <a16:creationId xmlns:a16="http://schemas.microsoft.com/office/drawing/2014/main" id="{01FE2C92-F4DE-451C-BEE6-AFB977658B3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214425" y="24721"/>
            <a:ext cx="5381110" cy="3013629"/>
          </a:xfrm>
          <a:prstGeom prst="rect">
            <a:avLst/>
          </a:prstGeom>
        </p:spPr>
      </p:pic>
      <p:sp>
        <p:nvSpPr>
          <p:cNvPr id="7" name="Slide Number Placeholder 6">
            <a:extLst>
              <a:ext uri="{FF2B5EF4-FFF2-40B4-BE49-F238E27FC236}">
                <a16:creationId xmlns:a16="http://schemas.microsoft.com/office/drawing/2014/main" id="{94463C7F-0BBE-4574-9B8C-78B70956E2C5}"/>
              </a:ext>
            </a:extLst>
          </p:cNvPr>
          <p:cNvSpPr>
            <a:spLocks noGrp="1"/>
          </p:cNvSpPr>
          <p:nvPr>
            <p:ph type="sldNum" sz="quarter" idx="12"/>
          </p:nvPr>
        </p:nvSpPr>
        <p:spPr/>
        <p:txBody>
          <a:bodyPr/>
          <a:lstStyle/>
          <a:p>
            <a:fld id="{7C6CE3E5-0223-4853-9C86-64C7A4ED7BD8}" type="slidenum">
              <a:rPr lang="en-US" smtClean="0"/>
              <a:t>‹#›</a:t>
            </a:fld>
            <a:endParaRPr lang="en-US" dirty="0"/>
          </a:p>
        </p:txBody>
      </p:sp>
      <p:pic>
        <p:nvPicPr>
          <p:cNvPr id="9" name="Graphic 8">
            <a:extLst>
              <a:ext uri="{FF2B5EF4-FFF2-40B4-BE49-F238E27FC236}">
                <a16:creationId xmlns:a16="http://schemas.microsoft.com/office/drawing/2014/main" id="{8DEE29E6-8E44-40CC-BE66-4117F07014F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545323" y="7924188"/>
            <a:ext cx="474764" cy="614400"/>
          </a:xfrm>
          <a:prstGeom prst="rect">
            <a:avLst/>
          </a:prstGeom>
        </p:spPr>
      </p:pic>
      <p:pic>
        <p:nvPicPr>
          <p:cNvPr id="10" name="Graphic 9">
            <a:extLst>
              <a:ext uri="{FF2B5EF4-FFF2-40B4-BE49-F238E27FC236}">
                <a16:creationId xmlns:a16="http://schemas.microsoft.com/office/drawing/2014/main" id="{4D76D187-7644-46ED-86D9-7BEB20B9CB1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09704" y="8852604"/>
            <a:ext cx="474764" cy="614400"/>
          </a:xfrm>
          <a:prstGeom prst="rect">
            <a:avLst/>
          </a:prstGeom>
        </p:spPr>
      </p:pic>
      <p:pic>
        <p:nvPicPr>
          <p:cNvPr id="11" name="Graphic 10">
            <a:extLst>
              <a:ext uri="{FF2B5EF4-FFF2-40B4-BE49-F238E27FC236}">
                <a16:creationId xmlns:a16="http://schemas.microsoft.com/office/drawing/2014/main" id="{29DBB067-92E7-4677-A519-74B52625B26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527837" y="484541"/>
            <a:ext cx="474764" cy="614400"/>
          </a:xfrm>
          <a:prstGeom prst="rect">
            <a:avLst/>
          </a:prstGeom>
        </p:spPr>
      </p:pic>
      <p:pic>
        <p:nvPicPr>
          <p:cNvPr id="18" name="Graphic 17">
            <a:extLst>
              <a:ext uri="{FF2B5EF4-FFF2-40B4-BE49-F238E27FC236}">
                <a16:creationId xmlns:a16="http://schemas.microsoft.com/office/drawing/2014/main" id="{38FE331A-AA11-4065-82E0-4D8502446B94}"/>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4091817" y="24721"/>
            <a:ext cx="5231197" cy="2884497"/>
          </a:xfrm>
          <a:prstGeom prst="rect">
            <a:avLst/>
          </a:prstGeom>
        </p:spPr>
      </p:pic>
      <p:sp>
        <p:nvSpPr>
          <p:cNvPr id="2" name="Title 1">
            <a:extLst>
              <a:ext uri="{FF2B5EF4-FFF2-40B4-BE49-F238E27FC236}">
                <a16:creationId xmlns:a16="http://schemas.microsoft.com/office/drawing/2014/main" id="{99042495-B43C-440B-849D-7E253BF03A1E}"/>
              </a:ext>
            </a:extLst>
          </p:cNvPr>
          <p:cNvSpPr>
            <a:spLocks noGrp="1"/>
          </p:cNvSpPr>
          <p:nvPr>
            <p:ph type="title" hasCustomPrompt="1"/>
          </p:nvPr>
        </p:nvSpPr>
        <p:spPr>
          <a:xfrm rot="20934804">
            <a:off x="4250245" y="384474"/>
            <a:ext cx="5117927" cy="1885245"/>
          </a:xfrm>
        </p:spPr>
        <p:txBody>
          <a:bodyPr>
            <a:noAutofit/>
          </a:bodyPr>
          <a:lstStyle>
            <a:lvl1pPr algn="ctr">
              <a:defRPr sz="5120" b="1">
                <a:solidFill>
                  <a:schemeClr val="bg1"/>
                </a:solidFill>
              </a:defRPr>
            </a:lvl1pPr>
          </a:lstStyle>
          <a:p>
            <a:r>
              <a:rPr lang="en-US" dirty="0"/>
              <a:t>SLIDE TITLE</a:t>
            </a:r>
          </a:p>
        </p:txBody>
      </p:sp>
      <p:pic>
        <p:nvPicPr>
          <p:cNvPr id="28" name="Graphic 27">
            <a:extLst>
              <a:ext uri="{FF2B5EF4-FFF2-40B4-BE49-F238E27FC236}">
                <a16:creationId xmlns:a16="http://schemas.microsoft.com/office/drawing/2014/main" id="{CC847A2F-5669-4A62-9E97-8056D8FC315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2192447" y="3035666"/>
            <a:ext cx="474764" cy="614400"/>
          </a:xfrm>
          <a:prstGeom prst="rect">
            <a:avLst/>
          </a:prstGeom>
        </p:spPr>
      </p:pic>
      <p:pic>
        <p:nvPicPr>
          <p:cNvPr id="29" name="Graphic 28">
            <a:extLst>
              <a:ext uri="{FF2B5EF4-FFF2-40B4-BE49-F238E27FC236}">
                <a16:creationId xmlns:a16="http://schemas.microsoft.com/office/drawing/2014/main" id="{4B43BB89-2AA0-4902-B85D-FD5AADA3486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2118814" y="942262"/>
            <a:ext cx="474764" cy="614400"/>
          </a:xfrm>
          <a:prstGeom prst="rect">
            <a:avLst/>
          </a:prstGeom>
        </p:spPr>
      </p:pic>
      <p:sp>
        <p:nvSpPr>
          <p:cNvPr id="3" name="Rectangle 2">
            <a:extLst>
              <a:ext uri="{FF2B5EF4-FFF2-40B4-BE49-F238E27FC236}">
                <a16:creationId xmlns:a16="http://schemas.microsoft.com/office/drawing/2014/main" id="{AEAC620E-F230-43C8-AE71-1CDE58EAAB29}"/>
              </a:ext>
            </a:extLst>
          </p:cNvPr>
          <p:cNvSpPr/>
          <p:nvPr userDrawn="1"/>
        </p:nvSpPr>
        <p:spPr>
          <a:xfrm>
            <a:off x="943961" y="1763170"/>
            <a:ext cx="3111097" cy="689148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13" name="Picture Placeholder 18">
            <a:extLst>
              <a:ext uri="{FF2B5EF4-FFF2-40B4-BE49-F238E27FC236}">
                <a16:creationId xmlns:a16="http://schemas.microsoft.com/office/drawing/2014/main" id="{A3D6A39E-7E3F-497D-9C39-2A588E6B8873}"/>
              </a:ext>
            </a:extLst>
          </p:cNvPr>
          <p:cNvSpPr>
            <a:spLocks noGrp="1"/>
          </p:cNvSpPr>
          <p:nvPr>
            <p:ph type="pic" sz="quarter" idx="13" hasCustomPrompt="1"/>
          </p:nvPr>
        </p:nvSpPr>
        <p:spPr>
          <a:xfrm rot="24603">
            <a:off x="850011" y="1557448"/>
            <a:ext cx="2978218" cy="6660112"/>
          </a:xfrm>
          <a:ln w="136525"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sp>
        <p:nvSpPr>
          <p:cNvPr id="23" name="Rectangle 22">
            <a:extLst>
              <a:ext uri="{FF2B5EF4-FFF2-40B4-BE49-F238E27FC236}">
                <a16:creationId xmlns:a16="http://schemas.microsoft.com/office/drawing/2014/main" id="{8B66A7BE-DC5A-4486-B22E-E4A0B7B82C8E}"/>
              </a:ext>
            </a:extLst>
          </p:cNvPr>
          <p:cNvSpPr/>
          <p:nvPr userDrawn="1"/>
        </p:nvSpPr>
        <p:spPr>
          <a:xfrm rot="21201716">
            <a:off x="4780062" y="3744339"/>
            <a:ext cx="3361692" cy="323596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25" name="Picture Placeholder 18">
            <a:extLst>
              <a:ext uri="{FF2B5EF4-FFF2-40B4-BE49-F238E27FC236}">
                <a16:creationId xmlns:a16="http://schemas.microsoft.com/office/drawing/2014/main" id="{BB0C50C9-04D1-419D-8136-631AF0BC0EA5}"/>
              </a:ext>
            </a:extLst>
          </p:cNvPr>
          <p:cNvSpPr>
            <a:spLocks noGrp="1"/>
          </p:cNvSpPr>
          <p:nvPr>
            <p:ph type="pic" sz="quarter" idx="16" hasCustomPrompt="1"/>
          </p:nvPr>
        </p:nvSpPr>
        <p:spPr>
          <a:xfrm rot="21226319">
            <a:off x="4632204" y="3492085"/>
            <a:ext cx="3218110" cy="3127319"/>
          </a:xfrm>
          <a:ln w="136525"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sp>
        <p:nvSpPr>
          <p:cNvPr id="16" name="Rectangle 15">
            <a:extLst>
              <a:ext uri="{FF2B5EF4-FFF2-40B4-BE49-F238E27FC236}">
                <a16:creationId xmlns:a16="http://schemas.microsoft.com/office/drawing/2014/main" id="{54348293-3702-4B34-B3E1-34AD088B6E26}"/>
              </a:ext>
            </a:extLst>
          </p:cNvPr>
          <p:cNvSpPr/>
          <p:nvPr userDrawn="1"/>
        </p:nvSpPr>
        <p:spPr>
          <a:xfrm rot="21201716">
            <a:off x="8693047" y="1649252"/>
            <a:ext cx="3361692" cy="323596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17" name="Picture Placeholder 18">
            <a:extLst>
              <a:ext uri="{FF2B5EF4-FFF2-40B4-BE49-F238E27FC236}">
                <a16:creationId xmlns:a16="http://schemas.microsoft.com/office/drawing/2014/main" id="{8DD837B4-F310-4475-8971-FF1071E83DAA}"/>
              </a:ext>
            </a:extLst>
          </p:cNvPr>
          <p:cNvSpPr>
            <a:spLocks noGrp="1"/>
          </p:cNvSpPr>
          <p:nvPr>
            <p:ph type="pic" sz="quarter" idx="17" hasCustomPrompt="1"/>
          </p:nvPr>
        </p:nvSpPr>
        <p:spPr>
          <a:xfrm rot="21226319">
            <a:off x="8545189" y="1396998"/>
            <a:ext cx="3218110" cy="3127319"/>
          </a:xfrm>
          <a:ln w="136525"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sp>
        <p:nvSpPr>
          <p:cNvPr id="20" name="Rectangle 19">
            <a:extLst>
              <a:ext uri="{FF2B5EF4-FFF2-40B4-BE49-F238E27FC236}">
                <a16:creationId xmlns:a16="http://schemas.microsoft.com/office/drawing/2014/main" id="{7BBB1EEE-EEDB-471F-826C-C3446CCA0D20}"/>
              </a:ext>
            </a:extLst>
          </p:cNvPr>
          <p:cNvSpPr/>
          <p:nvPr userDrawn="1"/>
        </p:nvSpPr>
        <p:spPr>
          <a:xfrm rot="21201716">
            <a:off x="7773496" y="5989281"/>
            <a:ext cx="3361692" cy="323596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21" name="Picture Placeholder 18">
            <a:extLst>
              <a:ext uri="{FF2B5EF4-FFF2-40B4-BE49-F238E27FC236}">
                <a16:creationId xmlns:a16="http://schemas.microsoft.com/office/drawing/2014/main" id="{FE51F2D1-9F6C-40D1-8A83-C50CA2F20F0D}"/>
              </a:ext>
            </a:extLst>
          </p:cNvPr>
          <p:cNvSpPr>
            <a:spLocks noGrp="1"/>
          </p:cNvSpPr>
          <p:nvPr>
            <p:ph type="pic" sz="quarter" idx="18" hasCustomPrompt="1"/>
          </p:nvPr>
        </p:nvSpPr>
        <p:spPr>
          <a:xfrm rot="21226319">
            <a:off x="7625638" y="5737027"/>
            <a:ext cx="3218110" cy="3127319"/>
          </a:xfrm>
          <a:ln w="136525"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grpSp>
        <p:nvGrpSpPr>
          <p:cNvPr id="35" name="Group 34">
            <a:extLst>
              <a:ext uri="{FF2B5EF4-FFF2-40B4-BE49-F238E27FC236}">
                <a16:creationId xmlns:a16="http://schemas.microsoft.com/office/drawing/2014/main" id="{657B10DB-BF8A-417E-80B0-7AA47EE0CBD5}"/>
              </a:ext>
            </a:extLst>
          </p:cNvPr>
          <p:cNvGrpSpPr/>
          <p:nvPr userDrawn="1"/>
        </p:nvGrpSpPr>
        <p:grpSpPr>
          <a:xfrm>
            <a:off x="5571647" y="7300686"/>
            <a:ext cx="1524480" cy="2040835"/>
            <a:chOff x="6946745" y="4864242"/>
            <a:chExt cx="1429200" cy="1434962"/>
          </a:xfrm>
        </p:grpSpPr>
        <p:pic>
          <p:nvPicPr>
            <p:cNvPr id="36" name="Graphic 35">
              <a:extLst>
                <a:ext uri="{FF2B5EF4-FFF2-40B4-BE49-F238E27FC236}">
                  <a16:creationId xmlns:a16="http://schemas.microsoft.com/office/drawing/2014/main" id="{0882147D-E008-4917-A3B5-A7BA345756CC}"/>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186541" y="5255204"/>
              <a:ext cx="994287" cy="1044000"/>
            </a:xfrm>
            <a:prstGeom prst="rect">
              <a:avLst/>
            </a:prstGeom>
          </p:spPr>
        </p:pic>
        <p:pic>
          <p:nvPicPr>
            <p:cNvPr id="37" name="Graphic 36">
              <a:extLst>
                <a:ext uri="{FF2B5EF4-FFF2-40B4-BE49-F238E27FC236}">
                  <a16:creationId xmlns:a16="http://schemas.microsoft.com/office/drawing/2014/main" id="{E194228B-0458-4495-A332-A8BC72F93D41}"/>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213071" y="5587677"/>
              <a:ext cx="795600" cy="429371"/>
            </a:xfrm>
            <a:prstGeom prst="rect">
              <a:avLst/>
            </a:prstGeom>
          </p:spPr>
        </p:pic>
        <p:pic>
          <p:nvPicPr>
            <p:cNvPr id="38" name="Graphic 37">
              <a:extLst>
                <a:ext uri="{FF2B5EF4-FFF2-40B4-BE49-F238E27FC236}">
                  <a16:creationId xmlns:a16="http://schemas.microsoft.com/office/drawing/2014/main" id="{9744AFE4-E7A5-429C-98D4-B06DC60CE8F4}"/>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7271399" y="5387092"/>
              <a:ext cx="882000" cy="302400"/>
            </a:xfrm>
            <a:prstGeom prst="rect">
              <a:avLst/>
            </a:prstGeom>
          </p:spPr>
        </p:pic>
        <p:pic>
          <p:nvPicPr>
            <p:cNvPr id="39" name="Graphic 38">
              <a:extLst>
                <a:ext uri="{FF2B5EF4-FFF2-40B4-BE49-F238E27FC236}">
                  <a16:creationId xmlns:a16="http://schemas.microsoft.com/office/drawing/2014/main" id="{AEEE3E67-16C3-4BB4-90F1-F6A073CC6BD9}"/>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6946745" y="4864242"/>
              <a:ext cx="1429200" cy="1049766"/>
            </a:xfrm>
            <a:prstGeom prst="rect">
              <a:avLst/>
            </a:prstGeom>
          </p:spPr>
        </p:pic>
      </p:grpSp>
      <p:pic>
        <p:nvPicPr>
          <p:cNvPr id="26" name="Graphic 25">
            <a:extLst>
              <a:ext uri="{FF2B5EF4-FFF2-40B4-BE49-F238E27FC236}">
                <a16:creationId xmlns:a16="http://schemas.microsoft.com/office/drawing/2014/main" id="{3D3ECBE3-8322-45B2-8140-DBBD31FAF6CE}"/>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11420896" y="5741059"/>
            <a:ext cx="948707" cy="1228800"/>
          </a:xfrm>
          <a:prstGeom prst="rect">
            <a:avLst/>
          </a:prstGeom>
        </p:spPr>
      </p:pic>
    </p:spTree>
    <p:extLst>
      <p:ext uri="{BB962C8B-B14F-4D97-AF65-F5344CB8AC3E}">
        <p14:creationId xmlns:p14="http://schemas.microsoft.com/office/powerpoint/2010/main" val="185104011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Four_Content_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431E250-55F5-4EC1-8062-30F6B46B7E35}"/>
              </a:ext>
            </a:extLst>
          </p:cNvPr>
          <p:cNvSpPr/>
          <p:nvPr userDrawn="1"/>
        </p:nvSpPr>
        <p:spPr>
          <a:xfrm rot="21406269">
            <a:off x="10255965" y="1690298"/>
            <a:ext cx="2381966" cy="416976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20" name="Picture Placeholder 18">
            <a:extLst>
              <a:ext uri="{FF2B5EF4-FFF2-40B4-BE49-F238E27FC236}">
                <a16:creationId xmlns:a16="http://schemas.microsoft.com/office/drawing/2014/main" id="{374DDB07-3F41-49DA-B8EF-45C4BF821D42}"/>
              </a:ext>
            </a:extLst>
          </p:cNvPr>
          <p:cNvSpPr>
            <a:spLocks noGrp="1"/>
          </p:cNvSpPr>
          <p:nvPr>
            <p:ph type="pic" sz="quarter" idx="19" hasCustomPrompt="1"/>
          </p:nvPr>
        </p:nvSpPr>
        <p:spPr>
          <a:xfrm rot="21435369">
            <a:off x="9965314" y="1354046"/>
            <a:ext cx="2390783" cy="4106642"/>
          </a:xfrm>
          <a:ln w="11430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4" name="Graphic 3">
            <a:extLst>
              <a:ext uri="{FF2B5EF4-FFF2-40B4-BE49-F238E27FC236}">
                <a16:creationId xmlns:a16="http://schemas.microsoft.com/office/drawing/2014/main" id="{06E48C54-2BB4-49BD-A261-146616CB3A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15015" y="37103"/>
            <a:ext cx="5551090" cy="3404800"/>
          </a:xfrm>
          <a:prstGeom prst="rect">
            <a:avLst/>
          </a:prstGeom>
        </p:spPr>
      </p:pic>
      <p:pic>
        <p:nvPicPr>
          <p:cNvPr id="14" name="Graphic 13">
            <a:extLst>
              <a:ext uri="{FF2B5EF4-FFF2-40B4-BE49-F238E27FC236}">
                <a16:creationId xmlns:a16="http://schemas.microsoft.com/office/drawing/2014/main" id="{147868C3-81E2-4A84-B19E-E56B99DDE99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166400" y="8763759"/>
            <a:ext cx="376320" cy="465920"/>
          </a:xfrm>
          <a:prstGeom prst="rect">
            <a:avLst/>
          </a:prstGeom>
        </p:spPr>
      </p:pic>
      <p:sp>
        <p:nvSpPr>
          <p:cNvPr id="7" name="Slide Number Placeholder 6">
            <a:extLst>
              <a:ext uri="{FF2B5EF4-FFF2-40B4-BE49-F238E27FC236}">
                <a16:creationId xmlns:a16="http://schemas.microsoft.com/office/drawing/2014/main" id="{94463C7F-0BBE-4574-9B8C-78B70956E2C5}"/>
              </a:ext>
            </a:extLst>
          </p:cNvPr>
          <p:cNvSpPr>
            <a:spLocks noGrp="1"/>
          </p:cNvSpPr>
          <p:nvPr>
            <p:ph type="sldNum" sz="quarter" idx="12"/>
          </p:nvPr>
        </p:nvSpPr>
        <p:spPr/>
        <p:txBody>
          <a:bodyPr/>
          <a:lstStyle/>
          <a:p>
            <a:fld id="{7C6CE3E5-0223-4853-9C86-64C7A4ED7BD8}" type="slidenum">
              <a:rPr lang="en-US" smtClean="0"/>
              <a:t>‹#›</a:t>
            </a:fld>
            <a:endParaRPr lang="en-US" dirty="0"/>
          </a:p>
        </p:txBody>
      </p:sp>
      <p:pic>
        <p:nvPicPr>
          <p:cNvPr id="9" name="Graphic 8">
            <a:extLst>
              <a:ext uri="{FF2B5EF4-FFF2-40B4-BE49-F238E27FC236}">
                <a16:creationId xmlns:a16="http://schemas.microsoft.com/office/drawing/2014/main" id="{8DEE29E6-8E44-40CC-BE66-4117F07014F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65216" y="697543"/>
            <a:ext cx="474764" cy="614400"/>
          </a:xfrm>
          <a:prstGeom prst="rect">
            <a:avLst/>
          </a:prstGeom>
        </p:spPr>
      </p:pic>
      <p:pic>
        <p:nvPicPr>
          <p:cNvPr id="10" name="Graphic 9">
            <a:extLst>
              <a:ext uri="{FF2B5EF4-FFF2-40B4-BE49-F238E27FC236}">
                <a16:creationId xmlns:a16="http://schemas.microsoft.com/office/drawing/2014/main" id="{4D76D187-7644-46ED-86D9-7BEB20B9CB1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554009" y="8595556"/>
            <a:ext cx="474764" cy="614400"/>
          </a:xfrm>
          <a:prstGeom prst="rect">
            <a:avLst/>
          </a:prstGeom>
        </p:spPr>
      </p:pic>
      <p:pic>
        <p:nvPicPr>
          <p:cNvPr id="11" name="Graphic 10">
            <a:extLst>
              <a:ext uri="{FF2B5EF4-FFF2-40B4-BE49-F238E27FC236}">
                <a16:creationId xmlns:a16="http://schemas.microsoft.com/office/drawing/2014/main" id="{29DBB067-92E7-4677-A519-74B52625B26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2305338" y="7203480"/>
            <a:ext cx="474764" cy="614400"/>
          </a:xfrm>
          <a:prstGeom prst="rect">
            <a:avLst/>
          </a:prstGeom>
        </p:spPr>
      </p:pic>
      <p:pic>
        <p:nvPicPr>
          <p:cNvPr id="29" name="Graphic 28">
            <a:extLst>
              <a:ext uri="{FF2B5EF4-FFF2-40B4-BE49-F238E27FC236}">
                <a16:creationId xmlns:a16="http://schemas.microsoft.com/office/drawing/2014/main" id="{4B43BB89-2AA0-4902-B85D-FD5AADA3486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079245" y="3283759"/>
            <a:ext cx="474764" cy="614400"/>
          </a:xfrm>
          <a:prstGeom prst="rect">
            <a:avLst/>
          </a:prstGeom>
        </p:spPr>
      </p:pic>
      <p:pic>
        <p:nvPicPr>
          <p:cNvPr id="3" name="Graphic 2">
            <a:extLst>
              <a:ext uri="{FF2B5EF4-FFF2-40B4-BE49-F238E27FC236}">
                <a16:creationId xmlns:a16="http://schemas.microsoft.com/office/drawing/2014/main" id="{CDE3E08D-783F-43E6-B668-89C1FC2F81D8}"/>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4175250" y="32913"/>
            <a:ext cx="5492657" cy="3124193"/>
          </a:xfrm>
          <a:prstGeom prst="rect">
            <a:avLst/>
          </a:prstGeom>
        </p:spPr>
      </p:pic>
      <p:sp>
        <p:nvSpPr>
          <p:cNvPr id="2" name="Title 1">
            <a:extLst>
              <a:ext uri="{FF2B5EF4-FFF2-40B4-BE49-F238E27FC236}">
                <a16:creationId xmlns:a16="http://schemas.microsoft.com/office/drawing/2014/main" id="{99042495-B43C-440B-849D-7E253BF03A1E}"/>
              </a:ext>
            </a:extLst>
          </p:cNvPr>
          <p:cNvSpPr>
            <a:spLocks noGrp="1"/>
          </p:cNvSpPr>
          <p:nvPr>
            <p:ph type="title" hasCustomPrompt="1"/>
          </p:nvPr>
        </p:nvSpPr>
        <p:spPr>
          <a:xfrm rot="690322">
            <a:off x="4317442" y="576489"/>
            <a:ext cx="5174705" cy="1885245"/>
          </a:xfrm>
        </p:spPr>
        <p:txBody>
          <a:bodyPr>
            <a:noAutofit/>
          </a:bodyPr>
          <a:lstStyle>
            <a:lvl1pPr algn="ctr">
              <a:defRPr sz="5120" b="1">
                <a:solidFill>
                  <a:schemeClr val="bg1"/>
                </a:solidFill>
              </a:defRPr>
            </a:lvl1pPr>
          </a:lstStyle>
          <a:p>
            <a:r>
              <a:rPr lang="en-US" dirty="0"/>
              <a:t>SLIDE TITLE</a:t>
            </a:r>
          </a:p>
        </p:txBody>
      </p:sp>
      <p:pic>
        <p:nvPicPr>
          <p:cNvPr id="24" name="Graphic 23">
            <a:extLst>
              <a:ext uri="{FF2B5EF4-FFF2-40B4-BE49-F238E27FC236}">
                <a16:creationId xmlns:a16="http://schemas.microsoft.com/office/drawing/2014/main" id="{2D5F5171-FFBF-42C5-97E7-F02CA458BDC9}"/>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rot="2859562">
            <a:off x="2067615" y="291660"/>
            <a:ext cx="1280000" cy="1508569"/>
          </a:xfrm>
          <a:prstGeom prst="rect">
            <a:avLst/>
          </a:prstGeom>
        </p:spPr>
      </p:pic>
      <p:sp>
        <p:nvSpPr>
          <p:cNvPr id="5" name="Rectangle 4">
            <a:extLst>
              <a:ext uri="{FF2B5EF4-FFF2-40B4-BE49-F238E27FC236}">
                <a16:creationId xmlns:a16="http://schemas.microsoft.com/office/drawing/2014/main" id="{89DBE93C-2783-4F73-8CF9-2AE738ED418E}"/>
              </a:ext>
            </a:extLst>
          </p:cNvPr>
          <p:cNvSpPr/>
          <p:nvPr userDrawn="1"/>
        </p:nvSpPr>
        <p:spPr>
          <a:xfrm rot="21406269">
            <a:off x="1216941" y="2606375"/>
            <a:ext cx="3513220" cy="675140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37" name="Picture Placeholder 18">
            <a:extLst>
              <a:ext uri="{FF2B5EF4-FFF2-40B4-BE49-F238E27FC236}">
                <a16:creationId xmlns:a16="http://schemas.microsoft.com/office/drawing/2014/main" id="{91B85E9D-8013-47EA-899B-644506C8FA44}"/>
              </a:ext>
            </a:extLst>
          </p:cNvPr>
          <p:cNvSpPr>
            <a:spLocks noGrp="1"/>
          </p:cNvSpPr>
          <p:nvPr>
            <p:ph type="pic" sz="quarter" idx="17" hasCustomPrompt="1"/>
          </p:nvPr>
        </p:nvSpPr>
        <p:spPr>
          <a:xfrm rot="21435369">
            <a:off x="930739" y="2302370"/>
            <a:ext cx="3526225" cy="6649199"/>
          </a:xfrm>
          <a:ln w="11430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sp>
        <p:nvSpPr>
          <p:cNvPr id="17" name="Rectangle 16">
            <a:extLst>
              <a:ext uri="{FF2B5EF4-FFF2-40B4-BE49-F238E27FC236}">
                <a16:creationId xmlns:a16="http://schemas.microsoft.com/office/drawing/2014/main" id="{E4DF36D3-4C70-46F3-9C4C-4A0A49624120}"/>
              </a:ext>
            </a:extLst>
          </p:cNvPr>
          <p:cNvSpPr/>
          <p:nvPr userDrawn="1"/>
        </p:nvSpPr>
        <p:spPr>
          <a:xfrm rot="659830">
            <a:off x="5928479" y="3688232"/>
            <a:ext cx="2988609" cy="4810456"/>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18" name="Picture Placeholder 18">
            <a:extLst>
              <a:ext uri="{FF2B5EF4-FFF2-40B4-BE49-F238E27FC236}">
                <a16:creationId xmlns:a16="http://schemas.microsoft.com/office/drawing/2014/main" id="{045C47E6-DCCB-4BB8-A340-3EC4BDFF6131}"/>
              </a:ext>
            </a:extLst>
          </p:cNvPr>
          <p:cNvSpPr>
            <a:spLocks noGrp="1"/>
          </p:cNvSpPr>
          <p:nvPr>
            <p:ph type="pic" sz="quarter" idx="18" hasCustomPrompt="1"/>
          </p:nvPr>
        </p:nvSpPr>
        <p:spPr>
          <a:xfrm rot="688930">
            <a:off x="5696382" y="3299852"/>
            <a:ext cx="2999673" cy="4737631"/>
          </a:xfrm>
          <a:ln w="11430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sp>
        <p:nvSpPr>
          <p:cNvPr id="21" name="Rectangle 20">
            <a:extLst>
              <a:ext uri="{FF2B5EF4-FFF2-40B4-BE49-F238E27FC236}">
                <a16:creationId xmlns:a16="http://schemas.microsoft.com/office/drawing/2014/main" id="{FB0370FA-5255-47D1-8981-10C2895492BF}"/>
              </a:ext>
            </a:extLst>
          </p:cNvPr>
          <p:cNvSpPr/>
          <p:nvPr userDrawn="1"/>
        </p:nvSpPr>
        <p:spPr>
          <a:xfrm rot="21406269">
            <a:off x="9723418" y="6610046"/>
            <a:ext cx="2056455" cy="275874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22" name="Picture Placeholder 18">
            <a:extLst>
              <a:ext uri="{FF2B5EF4-FFF2-40B4-BE49-F238E27FC236}">
                <a16:creationId xmlns:a16="http://schemas.microsoft.com/office/drawing/2014/main" id="{FDB9E1E8-943A-412C-A7DF-FE4A145DC7F7}"/>
              </a:ext>
            </a:extLst>
          </p:cNvPr>
          <p:cNvSpPr>
            <a:spLocks noGrp="1"/>
          </p:cNvSpPr>
          <p:nvPr>
            <p:ph type="pic" sz="quarter" idx="20" hasCustomPrompt="1"/>
          </p:nvPr>
        </p:nvSpPr>
        <p:spPr>
          <a:xfrm rot="21435369">
            <a:off x="9429185" y="6254550"/>
            <a:ext cx="2064068" cy="2716976"/>
          </a:xfrm>
          <a:ln w="11430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spTree>
    <p:extLst>
      <p:ext uri="{BB962C8B-B14F-4D97-AF65-F5344CB8AC3E}">
        <p14:creationId xmlns:p14="http://schemas.microsoft.com/office/powerpoint/2010/main" val="258299574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wo Content_2">
    <p:spTree>
      <p:nvGrpSpPr>
        <p:cNvPr id="1" name=""/>
        <p:cNvGrpSpPr/>
        <p:nvPr/>
      </p:nvGrpSpPr>
      <p:grpSpPr>
        <a:xfrm>
          <a:off x="0" y="0"/>
          <a:ext cx="0" cy="0"/>
          <a:chOff x="0" y="0"/>
          <a:chExt cx="0" cy="0"/>
        </a:xfrm>
      </p:grpSpPr>
      <p:pic>
        <p:nvPicPr>
          <p:cNvPr id="33" name="Graphic 32">
            <a:extLst>
              <a:ext uri="{FF2B5EF4-FFF2-40B4-BE49-F238E27FC236}">
                <a16:creationId xmlns:a16="http://schemas.microsoft.com/office/drawing/2014/main" id="{B20DE606-B6D9-49C6-A6C4-A65BFE8EDF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848870">
            <a:off x="9903119" y="865097"/>
            <a:ext cx="2701651" cy="1126680"/>
          </a:xfrm>
          <a:prstGeom prst="rect">
            <a:avLst/>
          </a:prstGeom>
        </p:spPr>
      </p:pic>
      <p:pic>
        <p:nvPicPr>
          <p:cNvPr id="34" name="Graphic 33">
            <a:extLst>
              <a:ext uri="{FF2B5EF4-FFF2-40B4-BE49-F238E27FC236}">
                <a16:creationId xmlns:a16="http://schemas.microsoft.com/office/drawing/2014/main" id="{629874BD-E7BE-4B31-A798-5C68B174D77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20848870">
            <a:off x="9825601" y="618339"/>
            <a:ext cx="2725291" cy="1301158"/>
          </a:xfrm>
          <a:prstGeom prst="rect">
            <a:avLst/>
          </a:prstGeom>
        </p:spPr>
      </p:pic>
      <p:sp>
        <p:nvSpPr>
          <p:cNvPr id="35" name="Text Placeholder 24">
            <a:extLst>
              <a:ext uri="{FF2B5EF4-FFF2-40B4-BE49-F238E27FC236}">
                <a16:creationId xmlns:a16="http://schemas.microsoft.com/office/drawing/2014/main" id="{B8F39AAA-F13D-4FFC-97F1-E099A9490FE9}"/>
              </a:ext>
            </a:extLst>
          </p:cNvPr>
          <p:cNvSpPr>
            <a:spLocks noGrp="1"/>
          </p:cNvSpPr>
          <p:nvPr>
            <p:ph type="body" sz="quarter" idx="17" hasCustomPrompt="1"/>
          </p:nvPr>
        </p:nvSpPr>
        <p:spPr>
          <a:xfrm rot="21262255">
            <a:off x="9856928" y="955746"/>
            <a:ext cx="2662674" cy="771877"/>
          </a:xfrm>
        </p:spPr>
        <p:txBody>
          <a:bodyPr>
            <a:noAutofit/>
          </a:bodyPr>
          <a:lstStyle>
            <a:lvl1pPr marL="0" indent="0" algn="ctr">
              <a:buNone/>
              <a:defRPr sz="3200" b="1">
                <a:solidFill>
                  <a:schemeClr val="tx2"/>
                </a:solidFill>
              </a:defRPr>
            </a:lvl1pPr>
            <a:lvl2pPr algn="ctr">
              <a:defRPr sz="3200" b="1">
                <a:solidFill>
                  <a:schemeClr val="bg1"/>
                </a:solidFill>
              </a:defRPr>
            </a:lvl2pPr>
            <a:lvl3pPr algn="ctr">
              <a:defRPr sz="3200" b="1">
                <a:solidFill>
                  <a:schemeClr val="bg1"/>
                </a:solidFill>
              </a:defRPr>
            </a:lvl3pPr>
            <a:lvl4pPr algn="ctr">
              <a:defRPr sz="3200" b="1">
                <a:solidFill>
                  <a:schemeClr val="bg1"/>
                </a:solidFill>
              </a:defRPr>
            </a:lvl4pPr>
            <a:lvl5pPr algn="ctr">
              <a:defRPr sz="3200" b="1">
                <a:solidFill>
                  <a:schemeClr val="bg1"/>
                </a:solidFill>
              </a:defRPr>
            </a:lvl5pPr>
          </a:lstStyle>
          <a:p>
            <a:pPr lvl="0"/>
            <a:r>
              <a:rPr lang="en-US" dirty="0"/>
              <a:t>Subtitle 0</a:t>
            </a:r>
            <a:r>
              <a:rPr lang="ru-RU" dirty="0"/>
              <a:t>2</a:t>
            </a:r>
            <a:endParaRPr lang="en-US" dirty="0"/>
          </a:p>
        </p:txBody>
      </p:sp>
      <p:pic>
        <p:nvPicPr>
          <p:cNvPr id="30" name="Graphic 29">
            <a:extLst>
              <a:ext uri="{FF2B5EF4-FFF2-40B4-BE49-F238E27FC236}">
                <a16:creationId xmlns:a16="http://schemas.microsoft.com/office/drawing/2014/main" id="{562C2B55-4F1F-4363-B6B5-FA664950C5F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848870">
            <a:off x="1043706" y="919537"/>
            <a:ext cx="2701651" cy="1126680"/>
          </a:xfrm>
          <a:prstGeom prst="rect">
            <a:avLst/>
          </a:prstGeom>
        </p:spPr>
      </p:pic>
      <p:pic>
        <p:nvPicPr>
          <p:cNvPr id="31" name="Graphic 30">
            <a:extLst>
              <a:ext uri="{FF2B5EF4-FFF2-40B4-BE49-F238E27FC236}">
                <a16:creationId xmlns:a16="http://schemas.microsoft.com/office/drawing/2014/main" id="{AF0D4B43-758E-4C4F-ABCD-1578C826349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20848870">
            <a:off x="966188" y="672779"/>
            <a:ext cx="2725291" cy="1301158"/>
          </a:xfrm>
          <a:prstGeom prst="rect">
            <a:avLst/>
          </a:prstGeom>
        </p:spPr>
      </p:pic>
      <p:sp>
        <p:nvSpPr>
          <p:cNvPr id="32" name="Text Placeholder 24">
            <a:extLst>
              <a:ext uri="{FF2B5EF4-FFF2-40B4-BE49-F238E27FC236}">
                <a16:creationId xmlns:a16="http://schemas.microsoft.com/office/drawing/2014/main" id="{718DC1EB-C08F-49BA-B36E-A5CFD8DAA4B8}"/>
              </a:ext>
            </a:extLst>
          </p:cNvPr>
          <p:cNvSpPr>
            <a:spLocks noGrp="1"/>
          </p:cNvSpPr>
          <p:nvPr>
            <p:ph type="body" sz="quarter" idx="15" hasCustomPrompt="1"/>
          </p:nvPr>
        </p:nvSpPr>
        <p:spPr>
          <a:xfrm rot="21262255">
            <a:off x="997514" y="1010186"/>
            <a:ext cx="2662674" cy="771877"/>
          </a:xfrm>
        </p:spPr>
        <p:txBody>
          <a:bodyPr>
            <a:noAutofit/>
          </a:bodyPr>
          <a:lstStyle>
            <a:lvl1pPr marL="0" indent="0" algn="ctr">
              <a:buNone/>
              <a:defRPr sz="3200" b="1">
                <a:solidFill>
                  <a:schemeClr val="tx2"/>
                </a:solidFill>
              </a:defRPr>
            </a:lvl1pPr>
            <a:lvl2pPr algn="ctr">
              <a:defRPr sz="3200" b="1">
                <a:solidFill>
                  <a:schemeClr val="bg1"/>
                </a:solidFill>
              </a:defRPr>
            </a:lvl2pPr>
            <a:lvl3pPr algn="ctr">
              <a:defRPr sz="3200" b="1">
                <a:solidFill>
                  <a:schemeClr val="bg1"/>
                </a:solidFill>
              </a:defRPr>
            </a:lvl3pPr>
            <a:lvl4pPr algn="ctr">
              <a:defRPr sz="3200" b="1">
                <a:solidFill>
                  <a:schemeClr val="bg1"/>
                </a:solidFill>
              </a:defRPr>
            </a:lvl4pPr>
            <a:lvl5pPr algn="ctr">
              <a:defRPr sz="3200" b="1">
                <a:solidFill>
                  <a:schemeClr val="bg1"/>
                </a:solidFill>
              </a:defRPr>
            </a:lvl5pPr>
          </a:lstStyle>
          <a:p>
            <a:pPr lvl="0"/>
            <a:r>
              <a:rPr lang="en-US" dirty="0"/>
              <a:t>Subtitle 01</a:t>
            </a:r>
          </a:p>
        </p:txBody>
      </p:sp>
      <p:pic>
        <p:nvPicPr>
          <p:cNvPr id="14" name="Graphic 13">
            <a:extLst>
              <a:ext uri="{FF2B5EF4-FFF2-40B4-BE49-F238E27FC236}">
                <a16:creationId xmlns:a16="http://schemas.microsoft.com/office/drawing/2014/main" id="{147868C3-81E2-4A84-B19E-E56B99DDE99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2166400" y="8763759"/>
            <a:ext cx="376320" cy="465920"/>
          </a:xfrm>
          <a:prstGeom prst="rect">
            <a:avLst/>
          </a:prstGeom>
        </p:spPr>
      </p:pic>
      <p:pic>
        <p:nvPicPr>
          <p:cNvPr id="19" name="Graphic 18">
            <a:extLst>
              <a:ext uri="{FF2B5EF4-FFF2-40B4-BE49-F238E27FC236}">
                <a16:creationId xmlns:a16="http://schemas.microsoft.com/office/drawing/2014/main" id="{01FE2C92-F4DE-451C-BEE6-AFB977658B38}"/>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362661" y="24721"/>
            <a:ext cx="5395434" cy="3013629"/>
          </a:xfrm>
          <a:prstGeom prst="rect">
            <a:avLst/>
          </a:prstGeom>
        </p:spPr>
      </p:pic>
      <p:sp>
        <p:nvSpPr>
          <p:cNvPr id="7" name="Slide Number Placeholder 6">
            <a:extLst>
              <a:ext uri="{FF2B5EF4-FFF2-40B4-BE49-F238E27FC236}">
                <a16:creationId xmlns:a16="http://schemas.microsoft.com/office/drawing/2014/main" id="{94463C7F-0BBE-4574-9B8C-78B70956E2C5}"/>
              </a:ext>
            </a:extLst>
          </p:cNvPr>
          <p:cNvSpPr>
            <a:spLocks noGrp="1"/>
          </p:cNvSpPr>
          <p:nvPr>
            <p:ph type="sldNum" sz="quarter" idx="12"/>
          </p:nvPr>
        </p:nvSpPr>
        <p:spPr/>
        <p:txBody>
          <a:bodyPr/>
          <a:lstStyle/>
          <a:p>
            <a:fld id="{7C6CE3E5-0223-4853-9C86-64C7A4ED7BD8}" type="slidenum">
              <a:rPr lang="en-US" smtClean="0"/>
              <a:t>‹#›</a:t>
            </a:fld>
            <a:endParaRPr lang="en-US" dirty="0"/>
          </a:p>
        </p:txBody>
      </p:sp>
      <p:pic>
        <p:nvPicPr>
          <p:cNvPr id="9" name="Graphic 8">
            <a:extLst>
              <a:ext uri="{FF2B5EF4-FFF2-40B4-BE49-F238E27FC236}">
                <a16:creationId xmlns:a16="http://schemas.microsoft.com/office/drawing/2014/main" id="{8DEE29E6-8E44-40CC-BE66-4117F07014F3}"/>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931623" y="5403139"/>
            <a:ext cx="474764" cy="614400"/>
          </a:xfrm>
          <a:prstGeom prst="rect">
            <a:avLst/>
          </a:prstGeom>
        </p:spPr>
      </p:pic>
      <p:pic>
        <p:nvPicPr>
          <p:cNvPr id="10" name="Graphic 9">
            <a:extLst>
              <a:ext uri="{FF2B5EF4-FFF2-40B4-BE49-F238E27FC236}">
                <a16:creationId xmlns:a16="http://schemas.microsoft.com/office/drawing/2014/main" id="{4D76D187-7644-46ED-86D9-7BEB20B9CB19}"/>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rot="2513021">
            <a:off x="4642909" y="3736063"/>
            <a:ext cx="474764" cy="614400"/>
          </a:xfrm>
          <a:prstGeom prst="rect">
            <a:avLst/>
          </a:prstGeom>
        </p:spPr>
      </p:pic>
      <p:pic>
        <p:nvPicPr>
          <p:cNvPr id="18" name="Graphic 17">
            <a:extLst>
              <a:ext uri="{FF2B5EF4-FFF2-40B4-BE49-F238E27FC236}">
                <a16:creationId xmlns:a16="http://schemas.microsoft.com/office/drawing/2014/main" id="{38FE331A-AA11-4065-82E0-4D8502446B94}"/>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223743" y="-1657"/>
            <a:ext cx="5352413" cy="2884497"/>
          </a:xfrm>
          <a:prstGeom prst="rect">
            <a:avLst/>
          </a:prstGeom>
        </p:spPr>
      </p:pic>
      <p:sp>
        <p:nvSpPr>
          <p:cNvPr id="2" name="Title 1">
            <a:extLst>
              <a:ext uri="{FF2B5EF4-FFF2-40B4-BE49-F238E27FC236}">
                <a16:creationId xmlns:a16="http://schemas.microsoft.com/office/drawing/2014/main" id="{99042495-B43C-440B-849D-7E253BF03A1E}"/>
              </a:ext>
            </a:extLst>
          </p:cNvPr>
          <p:cNvSpPr>
            <a:spLocks noGrp="1"/>
          </p:cNvSpPr>
          <p:nvPr>
            <p:ph type="title" hasCustomPrompt="1"/>
          </p:nvPr>
        </p:nvSpPr>
        <p:spPr>
          <a:xfrm rot="20934804">
            <a:off x="4311995" y="360093"/>
            <a:ext cx="5181066" cy="1885245"/>
          </a:xfrm>
        </p:spPr>
        <p:txBody>
          <a:bodyPr>
            <a:noAutofit/>
          </a:bodyPr>
          <a:lstStyle>
            <a:lvl1pPr algn="ctr">
              <a:defRPr sz="5120" b="1">
                <a:solidFill>
                  <a:schemeClr val="bg1"/>
                </a:solidFill>
              </a:defRPr>
            </a:lvl1pPr>
          </a:lstStyle>
          <a:p>
            <a:r>
              <a:rPr lang="en-US" dirty="0"/>
              <a:t>SLIDE TITLE</a:t>
            </a:r>
          </a:p>
        </p:txBody>
      </p:sp>
      <p:pic>
        <p:nvPicPr>
          <p:cNvPr id="28" name="Graphic 27">
            <a:extLst>
              <a:ext uri="{FF2B5EF4-FFF2-40B4-BE49-F238E27FC236}">
                <a16:creationId xmlns:a16="http://schemas.microsoft.com/office/drawing/2014/main" id="{CC847A2F-5669-4A62-9E97-8056D8FC315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2192447" y="3035666"/>
            <a:ext cx="474764" cy="614400"/>
          </a:xfrm>
          <a:prstGeom prst="rect">
            <a:avLst/>
          </a:prstGeom>
        </p:spPr>
      </p:pic>
      <p:sp>
        <p:nvSpPr>
          <p:cNvPr id="3" name="Rectangle 2">
            <a:extLst>
              <a:ext uri="{FF2B5EF4-FFF2-40B4-BE49-F238E27FC236}">
                <a16:creationId xmlns:a16="http://schemas.microsoft.com/office/drawing/2014/main" id="{AEAC620E-F230-43C8-AE71-1CDE58EAAB29}"/>
              </a:ext>
            </a:extLst>
          </p:cNvPr>
          <p:cNvSpPr/>
          <p:nvPr userDrawn="1"/>
        </p:nvSpPr>
        <p:spPr>
          <a:xfrm>
            <a:off x="943961" y="2737851"/>
            <a:ext cx="3398469" cy="6289142"/>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13" name="Picture Placeholder 18">
            <a:extLst>
              <a:ext uri="{FF2B5EF4-FFF2-40B4-BE49-F238E27FC236}">
                <a16:creationId xmlns:a16="http://schemas.microsoft.com/office/drawing/2014/main" id="{A3D6A39E-7E3F-497D-9C39-2A588E6B8873}"/>
              </a:ext>
            </a:extLst>
          </p:cNvPr>
          <p:cNvSpPr>
            <a:spLocks noGrp="1"/>
          </p:cNvSpPr>
          <p:nvPr>
            <p:ph type="pic" sz="quarter" idx="13" hasCustomPrompt="1"/>
          </p:nvPr>
        </p:nvSpPr>
        <p:spPr>
          <a:xfrm rot="24603">
            <a:off x="848346" y="2512560"/>
            <a:ext cx="3253316" cy="6077989"/>
          </a:xfrm>
          <a:ln w="136525"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sp>
        <p:nvSpPr>
          <p:cNvPr id="23" name="Rectangle 22">
            <a:extLst>
              <a:ext uri="{FF2B5EF4-FFF2-40B4-BE49-F238E27FC236}">
                <a16:creationId xmlns:a16="http://schemas.microsoft.com/office/drawing/2014/main" id="{8B66A7BE-DC5A-4486-B22E-E4A0B7B82C8E}"/>
              </a:ext>
            </a:extLst>
          </p:cNvPr>
          <p:cNvSpPr/>
          <p:nvPr userDrawn="1"/>
        </p:nvSpPr>
        <p:spPr>
          <a:xfrm rot="21201716">
            <a:off x="5796873" y="2834402"/>
            <a:ext cx="6450907" cy="620566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25" name="Picture Placeholder 18">
            <a:extLst>
              <a:ext uri="{FF2B5EF4-FFF2-40B4-BE49-F238E27FC236}">
                <a16:creationId xmlns:a16="http://schemas.microsoft.com/office/drawing/2014/main" id="{BB0C50C9-04D1-419D-8136-631AF0BC0EA5}"/>
              </a:ext>
            </a:extLst>
          </p:cNvPr>
          <p:cNvSpPr>
            <a:spLocks noGrp="1"/>
          </p:cNvSpPr>
          <p:nvPr>
            <p:ph type="pic" sz="quarter" idx="16" hasCustomPrompt="1"/>
          </p:nvPr>
        </p:nvSpPr>
        <p:spPr>
          <a:xfrm rot="21226319">
            <a:off x="5791307" y="2656179"/>
            <a:ext cx="6175380" cy="5997309"/>
          </a:xfrm>
          <a:ln w="136525"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22" name="Graphic 21">
            <a:extLst>
              <a:ext uri="{FF2B5EF4-FFF2-40B4-BE49-F238E27FC236}">
                <a16:creationId xmlns:a16="http://schemas.microsoft.com/office/drawing/2014/main" id="{66B236BA-CD6D-430D-A336-154CA899712D}"/>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rot="7289243">
            <a:off x="4477673" y="7129163"/>
            <a:ext cx="1280000" cy="1508569"/>
          </a:xfrm>
          <a:prstGeom prst="rect">
            <a:avLst/>
          </a:prstGeom>
        </p:spPr>
      </p:pic>
    </p:spTree>
    <p:extLst>
      <p:ext uri="{BB962C8B-B14F-4D97-AF65-F5344CB8AC3E}">
        <p14:creationId xmlns:p14="http://schemas.microsoft.com/office/powerpoint/2010/main" val="335604942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Eight_Content">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147868C3-81E2-4A84-B19E-E56B99DDE9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166400" y="8763759"/>
            <a:ext cx="376320" cy="465920"/>
          </a:xfrm>
          <a:prstGeom prst="rect">
            <a:avLst/>
          </a:prstGeom>
        </p:spPr>
      </p:pic>
      <p:pic>
        <p:nvPicPr>
          <p:cNvPr id="19" name="Graphic 18">
            <a:extLst>
              <a:ext uri="{FF2B5EF4-FFF2-40B4-BE49-F238E27FC236}">
                <a16:creationId xmlns:a16="http://schemas.microsoft.com/office/drawing/2014/main" id="{01FE2C92-F4DE-451C-BEE6-AFB977658B3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180510" y="24721"/>
            <a:ext cx="5590885" cy="3013629"/>
          </a:xfrm>
          <a:prstGeom prst="rect">
            <a:avLst/>
          </a:prstGeom>
        </p:spPr>
      </p:pic>
      <p:sp>
        <p:nvSpPr>
          <p:cNvPr id="7" name="Slide Number Placeholder 6">
            <a:extLst>
              <a:ext uri="{FF2B5EF4-FFF2-40B4-BE49-F238E27FC236}">
                <a16:creationId xmlns:a16="http://schemas.microsoft.com/office/drawing/2014/main" id="{94463C7F-0BBE-4574-9B8C-78B70956E2C5}"/>
              </a:ext>
            </a:extLst>
          </p:cNvPr>
          <p:cNvSpPr>
            <a:spLocks noGrp="1"/>
          </p:cNvSpPr>
          <p:nvPr>
            <p:ph type="sldNum" sz="quarter" idx="12"/>
          </p:nvPr>
        </p:nvSpPr>
        <p:spPr/>
        <p:txBody>
          <a:bodyPr/>
          <a:lstStyle/>
          <a:p>
            <a:fld id="{7C6CE3E5-0223-4853-9C86-64C7A4ED7BD8}" type="slidenum">
              <a:rPr lang="en-US" smtClean="0"/>
              <a:t>‹#›</a:t>
            </a:fld>
            <a:endParaRPr lang="en-US" dirty="0"/>
          </a:p>
        </p:txBody>
      </p:sp>
      <p:pic>
        <p:nvPicPr>
          <p:cNvPr id="9" name="Graphic 8">
            <a:extLst>
              <a:ext uri="{FF2B5EF4-FFF2-40B4-BE49-F238E27FC236}">
                <a16:creationId xmlns:a16="http://schemas.microsoft.com/office/drawing/2014/main" id="{8DEE29E6-8E44-40CC-BE66-4117F07014F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325920" y="8238204"/>
            <a:ext cx="474764" cy="614400"/>
          </a:xfrm>
          <a:prstGeom prst="rect">
            <a:avLst/>
          </a:prstGeom>
        </p:spPr>
      </p:pic>
      <p:pic>
        <p:nvPicPr>
          <p:cNvPr id="10" name="Graphic 9">
            <a:extLst>
              <a:ext uri="{FF2B5EF4-FFF2-40B4-BE49-F238E27FC236}">
                <a16:creationId xmlns:a16="http://schemas.microsoft.com/office/drawing/2014/main" id="{4D76D187-7644-46ED-86D9-7BEB20B9CB1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09704" y="8852604"/>
            <a:ext cx="474764" cy="614400"/>
          </a:xfrm>
          <a:prstGeom prst="rect">
            <a:avLst/>
          </a:prstGeom>
        </p:spPr>
      </p:pic>
      <p:pic>
        <p:nvPicPr>
          <p:cNvPr id="11" name="Graphic 10">
            <a:extLst>
              <a:ext uri="{FF2B5EF4-FFF2-40B4-BE49-F238E27FC236}">
                <a16:creationId xmlns:a16="http://schemas.microsoft.com/office/drawing/2014/main" id="{29DBB067-92E7-4677-A519-74B52625B26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52491" y="4831401"/>
            <a:ext cx="474764" cy="614400"/>
          </a:xfrm>
          <a:prstGeom prst="rect">
            <a:avLst/>
          </a:prstGeom>
        </p:spPr>
      </p:pic>
      <p:pic>
        <p:nvPicPr>
          <p:cNvPr id="18" name="Graphic 17">
            <a:extLst>
              <a:ext uri="{FF2B5EF4-FFF2-40B4-BE49-F238E27FC236}">
                <a16:creationId xmlns:a16="http://schemas.microsoft.com/office/drawing/2014/main" id="{38FE331A-AA11-4065-82E0-4D8502446B9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124418" y="-1657"/>
            <a:ext cx="5435129" cy="2884497"/>
          </a:xfrm>
          <a:prstGeom prst="rect">
            <a:avLst/>
          </a:prstGeom>
        </p:spPr>
      </p:pic>
      <p:sp>
        <p:nvSpPr>
          <p:cNvPr id="2" name="Title 1">
            <a:extLst>
              <a:ext uri="{FF2B5EF4-FFF2-40B4-BE49-F238E27FC236}">
                <a16:creationId xmlns:a16="http://schemas.microsoft.com/office/drawing/2014/main" id="{99042495-B43C-440B-849D-7E253BF03A1E}"/>
              </a:ext>
            </a:extLst>
          </p:cNvPr>
          <p:cNvSpPr>
            <a:spLocks noGrp="1"/>
          </p:cNvSpPr>
          <p:nvPr>
            <p:ph type="title" hasCustomPrompt="1"/>
          </p:nvPr>
        </p:nvSpPr>
        <p:spPr>
          <a:xfrm rot="20934804">
            <a:off x="4226505" y="376702"/>
            <a:ext cx="5224891" cy="1885245"/>
          </a:xfrm>
        </p:spPr>
        <p:txBody>
          <a:bodyPr>
            <a:noAutofit/>
          </a:bodyPr>
          <a:lstStyle>
            <a:lvl1pPr algn="ctr">
              <a:defRPr sz="5120" b="1">
                <a:solidFill>
                  <a:schemeClr val="bg1"/>
                </a:solidFill>
              </a:defRPr>
            </a:lvl1pPr>
          </a:lstStyle>
          <a:p>
            <a:r>
              <a:rPr lang="en-US" dirty="0"/>
              <a:t>SLIDE TITLE</a:t>
            </a:r>
          </a:p>
        </p:txBody>
      </p:sp>
      <p:pic>
        <p:nvPicPr>
          <p:cNvPr id="29" name="Graphic 28">
            <a:extLst>
              <a:ext uri="{FF2B5EF4-FFF2-40B4-BE49-F238E27FC236}">
                <a16:creationId xmlns:a16="http://schemas.microsoft.com/office/drawing/2014/main" id="{4B43BB89-2AA0-4902-B85D-FD5AADA3486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941167" y="942262"/>
            <a:ext cx="474764" cy="614400"/>
          </a:xfrm>
          <a:prstGeom prst="rect">
            <a:avLst/>
          </a:prstGeom>
        </p:spPr>
      </p:pic>
      <p:sp>
        <p:nvSpPr>
          <p:cNvPr id="3" name="Rectangle 2">
            <a:extLst>
              <a:ext uri="{FF2B5EF4-FFF2-40B4-BE49-F238E27FC236}">
                <a16:creationId xmlns:a16="http://schemas.microsoft.com/office/drawing/2014/main" id="{AEAC620E-F230-43C8-AE71-1CDE58EAAB29}"/>
              </a:ext>
            </a:extLst>
          </p:cNvPr>
          <p:cNvSpPr/>
          <p:nvPr userDrawn="1"/>
        </p:nvSpPr>
        <p:spPr>
          <a:xfrm rot="451709">
            <a:off x="1316180" y="1657279"/>
            <a:ext cx="2312241" cy="311363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13" name="Picture Placeholder 18">
            <a:extLst>
              <a:ext uri="{FF2B5EF4-FFF2-40B4-BE49-F238E27FC236}">
                <a16:creationId xmlns:a16="http://schemas.microsoft.com/office/drawing/2014/main" id="{A3D6A39E-7E3F-497D-9C39-2A588E6B8873}"/>
              </a:ext>
            </a:extLst>
          </p:cNvPr>
          <p:cNvSpPr>
            <a:spLocks noGrp="1"/>
          </p:cNvSpPr>
          <p:nvPr>
            <p:ph type="pic" sz="quarter" idx="13" hasCustomPrompt="1"/>
          </p:nvPr>
        </p:nvSpPr>
        <p:spPr>
          <a:xfrm rot="476312">
            <a:off x="1190237" y="1373641"/>
            <a:ext cx="2213483" cy="3009092"/>
          </a:xfrm>
          <a:ln w="11430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sp>
        <p:nvSpPr>
          <p:cNvPr id="24" name="Rectangle 23">
            <a:extLst>
              <a:ext uri="{FF2B5EF4-FFF2-40B4-BE49-F238E27FC236}">
                <a16:creationId xmlns:a16="http://schemas.microsoft.com/office/drawing/2014/main" id="{6BA57A22-9F75-45B3-AF3D-81C5B0C9E2F5}"/>
              </a:ext>
            </a:extLst>
          </p:cNvPr>
          <p:cNvSpPr/>
          <p:nvPr userDrawn="1"/>
        </p:nvSpPr>
        <p:spPr>
          <a:xfrm rot="626238">
            <a:off x="1409704" y="5654487"/>
            <a:ext cx="2312241" cy="311363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26" name="Picture Placeholder 18">
            <a:extLst>
              <a:ext uri="{FF2B5EF4-FFF2-40B4-BE49-F238E27FC236}">
                <a16:creationId xmlns:a16="http://schemas.microsoft.com/office/drawing/2014/main" id="{11648515-0ED4-469F-A716-948DF5CA7F93}"/>
              </a:ext>
            </a:extLst>
          </p:cNvPr>
          <p:cNvSpPr>
            <a:spLocks noGrp="1"/>
          </p:cNvSpPr>
          <p:nvPr>
            <p:ph type="pic" sz="quarter" idx="19" hasCustomPrompt="1"/>
          </p:nvPr>
        </p:nvSpPr>
        <p:spPr>
          <a:xfrm rot="650841">
            <a:off x="1283760" y="5389427"/>
            <a:ext cx="2213483" cy="3009092"/>
          </a:xfrm>
          <a:ln w="11430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sp>
        <p:nvSpPr>
          <p:cNvPr id="27" name="Rectangle 26">
            <a:extLst>
              <a:ext uri="{FF2B5EF4-FFF2-40B4-BE49-F238E27FC236}">
                <a16:creationId xmlns:a16="http://schemas.microsoft.com/office/drawing/2014/main" id="{301DA7B5-6140-4EFC-8FED-7BE49FB97F0A}"/>
              </a:ext>
            </a:extLst>
          </p:cNvPr>
          <p:cNvSpPr/>
          <p:nvPr userDrawn="1"/>
        </p:nvSpPr>
        <p:spPr>
          <a:xfrm rot="20974021">
            <a:off x="4654613" y="2844196"/>
            <a:ext cx="2312241" cy="311363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30" name="Picture Placeholder 18">
            <a:extLst>
              <a:ext uri="{FF2B5EF4-FFF2-40B4-BE49-F238E27FC236}">
                <a16:creationId xmlns:a16="http://schemas.microsoft.com/office/drawing/2014/main" id="{BFBA24B7-EA76-4FB2-90F3-97819CB65CF0}"/>
              </a:ext>
            </a:extLst>
          </p:cNvPr>
          <p:cNvSpPr>
            <a:spLocks noGrp="1"/>
          </p:cNvSpPr>
          <p:nvPr>
            <p:ph type="pic" sz="quarter" idx="20" hasCustomPrompt="1"/>
          </p:nvPr>
        </p:nvSpPr>
        <p:spPr>
          <a:xfrm rot="20998624">
            <a:off x="4500802" y="2579136"/>
            <a:ext cx="2213483" cy="3009092"/>
          </a:xfrm>
          <a:ln w="11430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sp>
        <p:nvSpPr>
          <p:cNvPr id="31" name="Rectangle 30">
            <a:extLst>
              <a:ext uri="{FF2B5EF4-FFF2-40B4-BE49-F238E27FC236}">
                <a16:creationId xmlns:a16="http://schemas.microsoft.com/office/drawing/2014/main" id="{5843B32F-4E28-4F16-B5BF-FB29B6F40434}"/>
              </a:ext>
            </a:extLst>
          </p:cNvPr>
          <p:cNvSpPr/>
          <p:nvPr userDrawn="1"/>
        </p:nvSpPr>
        <p:spPr>
          <a:xfrm rot="21056206">
            <a:off x="7945030" y="2761356"/>
            <a:ext cx="2312241" cy="311363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32" name="Picture Placeholder 18">
            <a:extLst>
              <a:ext uri="{FF2B5EF4-FFF2-40B4-BE49-F238E27FC236}">
                <a16:creationId xmlns:a16="http://schemas.microsoft.com/office/drawing/2014/main" id="{9A8AA9A9-8783-462D-866C-6115FF685729}"/>
              </a:ext>
            </a:extLst>
          </p:cNvPr>
          <p:cNvSpPr>
            <a:spLocks noGrp="1"/>
          </p:cNvSpPr>
          <p:nvPr>
            <p:ph type="pic" sz="quarter" idx="21" hasCustomPrompt="1"/>
          </p:nvPr>
        </p:nvSpPr>
        <p:spPr>
          <a:xfrm rot="21080809">
            <a:off x="7791219" y="2533453"/>
            <a:ext cx="2213483" cy="3009092"/>
          </a:xfrm>
          <a:ln w="11430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sp>
        <p:nvSpPr>
          <p:cNvPr id="33" name="Rectangle 32">
            <a:extLst>
              <a:ext uri="{FF2B5EF4-FFF2-40B4-BE49-F238E27FC236}">
                <a16:creationId xmlns:a16="http://schemas.microsoft.com/office/drawing/2014/main" id="{8547C111-6B63-4BDA-B0B4-40E6B00D688D}"/>
              </a:ext>
            </a:extLst>
          </p:cNvPr>
          <p:cNvSpPr/>
          <p:nvPr userDrawn="1"/>
        </p:nvSpPr>
        <p:spPr>
          <a:xfrm rot="521588">
            <a:off x="5340852" y="7080702"/>
            <a:ext cx="1647813" cy="221892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34" name="Picture Placeholder 18">
            <a:extLst>
              <a:ext uri="{FF2B5EF4-FFF2-40B4-BE49-F238E27FC236}">
                <a16:creationId xmlns:a16="http://schemas.microsoft.com/office/drawing/2014/main" id="{4799B7EF-04AC-497F-9D4E-C5E99157DB85}"/>
              </a:ext>
            </a:extLst>
          </p:cNvPr>
          <p:cNvSpPr>
            <a:spLocks noGrp="1"/>
          </p:cNvSpPr>
          <p:nvPr>
            <p:ph type="pic" sz="quarter" idx="22" hasCustomPrompt="1"/>
          </p:nvPr>
        </p:nvSpPr>
        <p:spPr>
          <a:xfrm rot="546191">
            <a:off x="5226530" y="6801136"/>
            <a:ext cx="1577434" cy="2144422"/>
          </a:xfrm>
          <a:ln w="1079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sp>
        <p:nvSpPr>
          <p:cNvPr id="35" name="Rectangle 34">
            <a:extLst>
              <a:ext uri="{FF2B5EF4-FFF2-40B4-BE49-F238E27FC236}">
                <a16:creationId xmlns:a16="http://schemas.microsoft.com/office/drawing/2014/main" id="{0C6A552C-7AD4-4CFF-A46A-B28EA5C6F5A9}"/>
              </a:ext>
            </a:extLst>
          </p:cNvPr>
          <p:cNvSpPr/>
          <p:nvPr userDrawn="1"/>
        </p:nvSpPr>
        <p:spPr>
          <a:xfrm rot="20982260">
            <a:off x="8305211" y="6843505"/>
            <a:ext cx="1647813" cy="221892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36" name="Picture Placeholder 18">
            <a:extLst>
              <a:ext uri="{FF2B5EF4-FFF2-40B4-BE49-F238E27FC236}">
                <a16:creationId xmlns:a16="http://schemas.microsoft.com/office/drawing/2014/main" id="{C7B55C99-55F3-432E-9EF9-AA20A50FDC65}"/>
              </a:ext>
            </a:extLst>
          </p:cNvPr>
          <p:cNvSpPr>
            <a:spLocks noGrp="1"/>
          </p:cNvSpPr>
          <p:nvPr>
            <p:ph type="pic" sz="quarter" idx="23" hasCustomPrompt="1"/>
          </p:nvPr>
        </p:nvSpPr>
        <p:spPr>
          <a:xfrm rot="21006863">
            <a:off x="8149088" y="6656831"/>
            <a:ext cx="1577434" cy="2144422"/>
          </a:xfrm>
          <a:ln w="1079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sp>
        <p:nvSpPr>
          <p:cNvPr id="37" name="Rectangle 36">
            <a:extLst>
              <a:ext uri="{FF2B5EF4-FFF2-40B4-BE49-F238E27FC236}">
                <a16:creationId xmlns:a16="http://schemas.microsoft.com/office/drawing/2014/main" id="{0D089CD4-FEC5-47FA-A4CA-9076A7CA561F}"/>
              </a:ext>
            </a:extLst>
          </p:cNvPr>
          <p:cNvSpPr/>
          <p:nvPr userDrawn="1"/>
        </p:nvSpPr>
        <p:spPr>
          <a:xfrm rot="521588">
            <a:off x="10788633" y="1393284"/>
            <a:ext cx="1647813" cy="221892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38" name="Picture Placeholder 18">
            <a:extLst>
              <a:ext uri="{FF2B5EF4-FFF2-40B4-BE49-F238E27FC236}">
                <a16:creationId xmlns:a16="http://schemas.microsoft.com/office/drawing/2014/main" id="{EFDC6A37-624E-4A8B-B342-C44437473D83}"/>
              </a:ext>
            </a:extLst>
          </p:cNvPr>
          <p:cNvSpPr>
            <a:spLocks noGrp="1"/>
          </p:cNvSpPr>
          <p:nvPr>
            <p:ph type="pic" sz="quarter" idx="24" hasCustomPrompt="1"/>
          </p:nvPr>
        </p:nvSpPr>
        <p:spPr>
          <a:xfrm rot="546191">
            <a:off x="10688245" y="1095139"/>
            <a:ext cx="1577434" cy="2144422"/>
          </a:xfrm>
          <a:ln w="1079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sp>
        <p:nvSpPr>
          <p:cNvPr id="39" name="Rectangle 38">
            <a:extLst>
              <a:ext uri="{FF2B5EF4-FFF2-40B4-BE49-F238E27FC236}">
                <a16:creationId xmlns:a16="http://schemas.microsoft.com/office/drawing/2014/main" id="{66855F83-80C8-4074-B654-38F6D98083CC}"/>
              </a:ext>
            </a:extLst>
          </p:cNvPr>
          <p:cNvSpPr/>
          <p:nvPr userDrawn="1"/>
        </p:nvSpPr>
        <p:spPr>
          <a:xfrm rot="521588">
            <a:off x="10866436" y="5791072"/>
            <a:ext cx="1647813" cy="221892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40" name="Picture Placeholder 18">
            <a:extLst>
              <a:ext uri="{FF2B5EF4-FFF2-40B4-BE49-F238E27FC236}">
                <a16:creationId xmlns:a16="http://schemas.microsoft.com/office/drawing/2014/main" id="{1E07CDB5-B6F7-4361-B0E5-19B295D1C655}"/>
              </a:ext>
            </a:extLst>
          </p:cNvPr>
          <p:cNvSpPr>
            <a:spLocks noGrp="1"/>
          </p:cNvSpPr>
          <p:nvPr>
            <p:ph type="pic" sz="quarter" idx="25" hasCustomPrompt="1"/>
          </p:nvPr>
        </p:nvSpPr>
        <p:spPr>
          <a:xfrm rot="546191">
            <a:off x="10752114" y="5492927"/>
            <a:ext cx="1577434" cy="2144422"/>
          </a:xfrm>
          <a:ln w="1079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41" name="Graphic 40">
            <a:extLst>
              <a:ext uri="{FF2B5EF4-FFF2-40B4-BE49-F238E27FC236}">
                <a16:creationId xmlns:a16="http://schemas.microsoft.com/office/drawing/2014/main" id="{E82AD6FE-C433-48D5-9141-FD8992B141A9}"/>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3929666" y="6793929"/>
            <a:ext cx="948707" cy="1228800"/>
          </a:xfrm>
          <a:prstGeom prst="rect">
            <a:avLst/>
          </a:prstGeom>
        </p:spPr>
      </p:pic>
    </p:spTree>
    <p:extLst>
      <p:ext uri="{BB962C8B-B14F-4D97-AF65-F5344CB8AC3E}">
        <p14:creationId xmlns:p14="http://schemas.microsoft.com/office/powerpoint/2010/main" val="204969172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AE83F-BAF4-4076-9663-763803AA9862}"/>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6DF55071-A70C-47A8-842B-5B35BD81D7E1}"/>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6" name="Slide Number Placeholder 5">
            <a:extLst>
              <a:ext uri="{FF2B5EF4-FFF2-40B4-BE49-F238E27FC236}">
                <a16:creationId xmlns:a16="http://schemas.microsoft.com/office/drawing/2014/main" id="{EE5FD896-269D-4198-AAE1-EAFBB320AB50}"/>
              </a:ext>
            </a:extLst>
          </p:cNvPr>
          <p:cNvSpPr>
            <a:spLocks noGrp="1"/>
          </p:cNvSpPr>
          <p:nvPr>
            <p:ph type="sldNum" sz="quarter" idx="12"/>
          </p:nvPr>
        </p:nvSpPr>
        <p:spPr/>
        <p:txBody>
          <a:bodyPr/>
          <a:lstStyle/>
          <a:p>
            <a:fld id="{335F233E-435F-4ACE-AA72-BF6F5D156227}" type="slidenum">
              <a:rPr lang="en-US" smtClean="0"/>
              <a:t>‹#›</a:t>
            </a:fld>
            <a:endParaRPr lang="en-US" dirty="0"/>
          </a:p>
        </p:txBody>
      </p:sp>
    </p:spTree>
    <p:extLst>
      <p:ext uri="{BB962C8B-B14F-4D97-AF65-F5344CB8AC3E}">
        <p14:creationId xmlns:p14="http://schemas.microsoft.com/office/powerpoint/2010/main" val="22559913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14" y="2517794"/>
            <a:ext cx="5386557" cy="584953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2171" y="2517794"/>
            <a:ext cx="5386557" cy="584953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72930" y="2610139"/>
            <a:ext cx="5201434" cy="774946"/>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4" name="Content Placeholder 3"/>
          <p:cNvSpPr>
            <a:spLocks noGrp="1"/>
          </p:cNvSpPr>
          <p:nvPr>
            <p:ph sz="half" idx="2"/>
          </p:nvPr>
        </p:nvSpPr>
        <p:spPr>
          <a:xfrm>
            <a:off x="1072930" y="3385086"/>
            <a:ext cx="5201434"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14631" y="2610141"/>
            <a:ext cx="5221686" cy="774945"/>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6" name="Content Placeholder 5"/>
          <p:cNvSpPr>
            <a:spLocks noGrp="1"/>
          </p:cNvSpPr>
          <p:nvPr>
            <p:ph sz="quarter" idx="4"/>
          </p:nvPr>
        </p:nvSpPr>
        <p:spPr>
          <a:xfrm>
            <a:off x="6714631" y="3385086"/>
            <a:ext cx="5221686"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11/2/2022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5435129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5B6C3-70D6-400F-B59B-DEC968C99A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D220D0-280A-43B3-A669-B25FA5DF9A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7EC0DAD-F365-43C8-AC06-004F8C819990}"/>
              </a:ext>
            </a:extLst>
          </p:cNvPr>
          <p:cNvSpPr>
            <a:spLocks noGrp="1"/>
          </p:cNvSpPr>
          <p:nvPr>
            <p:ph type="sldNum" sz="quarter" idx="12"/>
          </p:nvPr>
        </p:nvSpPr>
        <p:spPr/>
        <p:txBody>
          <a:bodyPr/>
          <a:lstStyle/>
          <a:p>
            <a:fld id="{335F233E-435F-4ACE-AA72-BF6F5D156227}" type="slidenum">
              <a:rPr lang="en-US" smtClean="0"/>
              <a:t>‹#›</a:t>
            </a:fld>
            <a:endParaRPr lang="en-US" dirty="0"/>
          </a:p>
        </p:txBody>
      </p:sp>
    </p:spTree>
    <p:extLst>
      <p:ext uri="{BB962C8B-B14F-4D97-AF65-F5344CB8AC3E}">
        <p14:creationId xmlns:p14="http://schemas.microsoft.com/office/powerpoint/2010/main" val="384758328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6CAED-EA9D-4DFB-B1F2-18971E88173F}"/>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C4BD854-CC86-45ED-8E9C-CC4953E92842}"/>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B42E4738-7D62-409A-AEF4-EAD889449D0D}"/>
              </a:ext>
            </a:extLst>
          </p:cNvPr>
          <p:cNvSpPr>
            <a:spLocks noGrp="1"/>
          </p:cNvSpPr>
          <p:nvPr>
            <p:ph type="sldNum" sz="quarter" idx="12"/>
          </p:nvPr>
        </p:nvSpPr>
        <p:spPr/>
        <p:txBody>
          <a:bodyPr/>
          <a:lstStyle/>
          <a:p>
            <a:fld id="{335F233E-435F-4ACE-AA72-BF6F5D156227}" type="slidenum">
              <a:rPr lang="en-US" smtClean="0"/>
              <a:t>‹#›</a:t>
            </a:fld>
            <a:endParaRPr lang="en-US" dirty="0"/>
          </a:p>
        </p:txBody>
      </p:sp>
    </p:spTree>
    <p:extLst>
      <p:ext uri="{BB962C8B-B14F-4D97-AF65-F5344CB8AC3E}">
        <p14:creationId xmlns:p14="http://schemas.microsoft.com/office/powerpoint/2010/main" val="359046121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15C22-A804-4D2A-B231-3B1D060466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8F0F34-019A-4CB7-82F7-DE1209D324E4}"/>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5E6196-DE85-482D-9783-EAD7FD7BAB96}"/>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BFBEC02-D5EC-48AB-8679-81351D0E289A}"/>
              </a:ext>
            </a:extLst>
          </p:cNvPr>
          <p:cNvSpPr>
            <a:spLocks noGrp="1"/>
          </p:cNvSpPr>
          <p:nvPr>
            <p:ph type="sldNum" sz="quarter" idx="12"/>
          </p:nvPr>
        </p:nvSpPr>
        <p:spPr/>
        <p:txBody>
          <a:bodyPr/>
          <a:lstStyle/>
          <a:p>
            <a:fld id="{335F233E-435F-4ACE-AA72-BF6F5D156227}" type="slidenum">
              <a:rPr lang="en-US" smtClean="0"/>
              <a:t>‹#›</a:t>
            </a:fld>
            <a:endParaRPr lang="en-US" dirty="0"/>
          </a:p>
        </p:txBody>
      </p:sp>
    </p:spTree>
    <p:extLst>
      <p:ext uri="{BB962C8B-B14F-4D97-AF65-F5344CB8AC3E}">
        <p14:creationId xmlns:p14="http://schemas.microsoft.com/office/powerpoint/2010/main" val="255114703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0110B-5756-4566-94DF-EFEB6E64534F}"/>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31C882-7FC4-466C-A84B-819FB3D9ED76}"/>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EC09697D-AE78-4120-A427-EA6BE89BED31}"/>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E50951-14FC-4191-99FC-53E580BD2F4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95AC9908-A2B9-4F75-8E93-8CBE353DAF10}"/>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2EC21045-9B6D-4AB8-8F1F-F2B33EFCD2B4}"/>
              </a:ext>
            </a:extLst>
          </p:cNvPr>
          <p:cNvSpPr>
            <a:spLocks noGrp="1"/>
          </p:cNvSpPr>
          <p:nvPr>
            <p:ph type="sldNum" sz="quarter" idx="12"/>
          </p:nvPr>
        </p:nvSpPr>
        <p:spPr/>
        <p:txBody>
          <a:bodyPr/>
          <a:lstStyle/>
          <a:p>
            <a:fld id="{335F233E-435F-4ACE-AA72-BF6F5D156227}" type="slidenum">
              <a:rPr lang="en-US" smtClean="0"/>
              <a:t>‹#›</a:t>
            </a:fld>
            <a:endParaRPr lang="en-US" dirty="0"/>
          </a:p>
        </p:txBody>
      </p:sp>
    </p:spTree>
    <p:extLst>
      <p:ext uri="{BB962C8B-B14F-4D97-AF65-F5344CB8AC3E}">
        <p14:creationId xmlns:p14="http://schemas.microsoft.com/office/powerpoint/2010/main" val="429011425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1558-860E-430F-AEC6-BF6A87534F34}"/>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F723E358-71EE-4A51-AE97-E6B2C1E72AE6}"/>
              </a:ext>
            </a:extLst>
          </p:cNvPr>
          <p:cNvSpPr>
            <a:spLocks noGrp="1"/>
          </p:cNvSpPr>
          <p:nvPr>
            <p:ph type="sldNum" sz="quarter" idx="12"/>
          </p:nvPr>
        </p:nvSpPr>
        <p:spPr/>
        <p:txBody>
          <a:bodyPr/>
          <a:lstStyle/>
          <a:p>
            <a:fld id="{335F233E-435F-4ACE-AA72-BF6F5D156227}" type="slidenum">
              <a:rPr lang="en-US" smtClean="0"/>
              <a:t>‹#›</a:t>
            </a:fld>
            <a:endParaRPr lang="en-US" dirty="0"/>
          </a:p>
        </p:txBody>
      </p:sp>
    </p:spTree>
    <p:extLst>
      <p:ext uri="{BB962C8B-B14F-4D97-AF65-F5344CB8AC3E}">
        <p14:creationId xmlns:p14="http://schemas.microsoft.com/office/powerpoint/2010/main" val="364847420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ED0CBB-DB56-4FEE-86B3-FD42719D3D21}"/>
              </a:ext>
            </a:extLst>
          </p:cNvPr>
          <p:cNvSpPr>
            <a:spLocks noGrp="1"/>
          </p:cNvSpPr>
          <p:nvPr>
            <p:ph type="sldNum" sz="quarter" idx="12"/>
          </p:nvPr>
        </p:nvSpPr>
        <p:spPr/>
        <p:txBody>
          <a:bodyPr/>
          <a:lstStyle/>
          <a:p>
            <a:fld id="{335F233E-435F-4ACE-AA72-BF6F5D156227}" type="slidenum">
              <a:rPr lang="en-US" smtClean="0"/>
              <a:t>‹#›</a:t>
            </a:fld>
            <a:endParaRPr lang="en-US" dirty="0"/>
          </a:p>
        </p:txBody>
      </p:sp>
    </p:spTree>
    <p:extLst>
      <p:ext uri="{BB962C8B-B14F-4D97-AF65-F5344CB8AC3E}">
        <p14:creationId xmlns:p14="http://schemas.microsoft.com/office/powerpoint/2010/main" val="428722114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581B0-19D8-4401-99AC-A737D6DFF96C}"/>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73BF0926-2662-4FC5-8764-2D9E0985BD86}"/>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0218DB-16CF-431C-A3C6-A9A68FB64936}"/>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7" name="Slide Number Placeholder 6">
            <a:extLst>
              <a:ext uri="{FF2B5EF4-FFF2-40B4-BE49-F238E27FC236}">
                <a16:creationId xmlns:a16="http://schemas.microsoft.com/office/drawing/2014/main" id="{7321AC5B-CC61-4463-B516-23D748C77C62}"/>
              </a:ext>
            </a:extLst>
          </p:cNvPr>
          <p:cNvSpPr>
            <a:spLocks noGrp="1"/>
          </p:cNvSpPr>
          <p:nvPr>
            <p:ph type="sldNum" sz="quarter" idx="12"/>
          </p:nvPr>
        </p:nvSpPr>
        <p:spPr/>
        <p:txBody>
          <a:bodyPr/>
          <a:lstStyle/>
          <a:p>
            <a:fld id="{335F233E-435F-4ACE-AA72-BF6F5D156227}" type="slidenum">
              <a:rPr lang="en-US" smtClean="0"/>
              <a:t>‹#›</a:t>
            </a:fld>
            <a:endParaRPr lang="en-US" dirty="0"/>
          </a:p>
        </p:txBody>
      </p:sp>
    </p:spTree>
    <p:extLst>
      <p:ext uri="{BB962C8B-B14F-4D97-AF65-F5344CB8AC3E}">
        <p14:creationId xmlns:p14="http://schemas.microsoft.com/office/powerpoint/2010/main" val="150014820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8980A-A721-47AE-A642-8A52B54E7A46}"/>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255365F6-87C2-4EBF-A13F-474D46618440}"/>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A8F9C8B-EFAB-4A81-9923-3258E969BD7B}"/>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7" name="Slide Number Placeholder 6">
            <a:extLst>
              <a:ext uri="{FF2B5EF4-FFF2-40B4-BE49-F238E27FC236}">
                <a16:creationId xmlns:a16="http://schemas.microsoft.com/office/drawing/2014/main" id="{B7841C65-A97C-4C73-985C-51484A6FA460}"/>
              </a:ext>
            </a:extLst>
          </p:cNvPr>
          <p:cNvSpPr>
            <a:spLocks noGrp="1"/>
          </p:cNvSpPr>
          <p:nvPr>
            <p:ph type="sldNum" sz="quarter" idx="12"/>
          </p:nvPr>
        </p:nvSpPr>
        <p:spPr/>
        <p:txBody>
          <a:bodyPr/>
          <a:lstStyle/>
          <a:p>
            <a:fld id="{335F233E-435F-4ACE-AA72-BF6F5D156227}" type="slidenum">
              <a:rPr lang="en-US" smtClean="0"/>
              <a:t>‹#›</a:t>
            </a:fld>
            <a:endParaRPr lang="en-US" dirty="0"/>
          </a:p>
        </p:txBody>
      </p:sp>
    </p:spTree>
    <p:extLst>
      <p:ext uri="{BB962C8B-B14F-4D97-AF65-F5344CB8AC3E}">
        <p14:creationId xmlns:p14="http://schemas.microsoft.com/office/powerpoint/2010/main" val="50280770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22F66-727D-4150-ADA5-49CF3A0F6873}"/>
              </a:ext>
            </a:extLst>
          </p:cNvPr>
          <p:cNvSpPr>
            <a:spLocks noGrp="1"/>
          </p:cNvSpPr>
          <p:nvPr>
            <p:ph type="ctrTitle"/>
          </p:nvPr>
        </p:nvSpPr>
        <p:spPr>
          <a:xfrm>
            <a:off x="565709" y="1596249"/>
            <a:ext cx="10744450" cy="2813648"/>
          </a:xfrm>
        </p:spPr>
        <p:txBody>
          <a:bodyPr anchor="b">
            <a:normAutofit/>
          </a:bodyPr>
          <a:lstStyle>
            <a:lvl1pPr algn="l">
              <a:defRPr sz="4267"/>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DD9A1FE-C39F-4D7C-B93D-F8C203A1D69C}"/>
              </a:ext>
            </a:extLst>
          </p:cNvPr>
          <p:cNvSpPr>
            <a:spLocks noGrp="1"/>
          </p:cNvSpPr>
          <p:nvPr>
            <p:ph type="subTitle" idx="1"/>
          </p:nvPr>
        </p:nvSpPr>
        <p:spPr>
          <a:xfrm>
            <a:off x="565709" y="4991948"/>
            <a:ext cx="10744450" cy="2485813"/>
          </a:xfrm>
        </p:spPr>
        <p:txBody>
          <a:bodyPr>
            <a:normAutofit/>
          </a:bodyPr>
          <a:lstStyle>
            <a:lvl1pPr marL="0" indent="0" algn="l">
              <a:buNone/>
              <a:defRPr sz="2133" i="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C008AAC-7D41-4304-8D59-EF34B232682C}"/>
              </a:ext>
            </a:extLst>
          </p:cNvPr>
          <p:cNvSpPr>
            <a:spLocks noGrp="1"/>
          </p:cNvSpPr>
          <p:nvPr>
            <p:ph type="dt" sz="half" idx="10"/>
          </p:nvPr>
        </p:nvSpPr>
        <p:spPr>
          <a:xfrm>
            <a:off x="565709" y="194170"/>
            <a:ext cx="2926080" cy="519289"/>
          </a:xfrm>
        </p:spPr>
        <p:txBody>
          <a:bodyPr/>
          <a:lstStyle>
            <a:lvl1pPr algn="l">
              <a:defRPr/>
            </a:lvl1pPr>
          </a:lstStyle>
          <a:p>
            <a:fld id="{524C6359-9BB8-4148-8114-537E698DA205}" type="datetime1">
              <a:rPr lang="en-US" smtClean="0"/>
              <a:t>11/2/2022</a:t>
            </a:fld>
            <a:endParaRPr lang="en-US" dirty="0"/>
          </a:p>
        </p:txBody>
      </p:sp>
      <p:sp>
        <p:nvSpPr>
          <p:cNvPr id="5" name="Footer Placeholder 4">
            <a:extLst>
              <a:ext uri="{FF2B5EF4-FFF2-40B4-BE49-F238E27FC236}">
                <a16:creationId xmlns:a16="http://schemas.microsoft.com/office/drawing/2014/main" id="{4724D078-DE22-4F23-8B48-21FB1415C3E3}"/>
              </a:ext>
            </a:extLst>
          </p:cNvPr>
          <p:cNvSpPr>
            <a:spLocks noGrp="1"/>
          </p:cNvSpPr>
          <p:nvPr>
            <p:ph type="ftr" sz="quarter" idx="11"/>
          </p:nvPr>
        </p:nvSpPr>
        <p:spPr>
          <a:xfrm>
            <a:off x="565709" y="9040143"/>
            <a:ext cx="4389120" cy="519289"/>
          </a:xfrm>
        </p:spPr>
        <p:txBody>
          <a:bodyPr/>
          <a:lstStyle>
            <a:lvl1pPr algn="l">
              <a:defRPr/>
            </a:lvl1pPr>
          </a:lstStyle>
          <a:p>
            <a:endParaRPr lang="en-US"/>
          </a:p>
        </p:txBody>
      </p:sp>
      <p:sp>
        <p:nvSpPr>
          <p:cNvPr id="6" name="Slide Number Placeholder 5">
            <a:extLst>
              <a:ext uri="{FF2B5EF4-FFF2-40B4-BE49-F238E27FC236}">
                <a16:creationId xmlns:a16="http://schemas.microsoft.com/office/drawing/2014/main" id="{BB64C1F5-608B-4335-9F2A-17F63D5FAF0D}"/>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51B01909-73B8-4486-A749-C643B1D7E361}"/>
              </a:ext>
              <a:ext uri="{C183D7F6-B498-43B3-948B-1728B52AA6E4}">
                <adec:decorative xmlns:adec="http://schemas.microsoft.com/office/drawing/2017/decorative" val="1"/>
              </a:ext>
            </a:extLst>
          </p:cNvPr>
          <p:cNvGrpSpPr/>
          <p:nvPr/>
        </p:nvGrpSpPr>
        <p:grpSpPr>
          <a:xfrm>
            <a:off x="565574" y="4647382"/>
            <a:ext cx="1037057" cy="65023"/>
            <a:chOff x="4886325" y="3371754"/>
            <a:chExt cx="2418492" cy="113728"/>
          </a:xfrm>
          <a:solidFill>
            <a:schemeClr val="accent1"/>
          </a:solidFill>
        </p:grpSpPr>
        <p:sp>
          <p:nvSpPr>
            <p:cNvPr id="8" name="Graphic 78">
              <a:extLst>
                <a:ext uri="{FF2B5EF4-FFF2-40B4-BE49-F238E27FC236}">
                  <a16:creationId xmlns:a16="http://schemas.microsoft.com/office/drawing/2014/main" id="{5E279D86-4533-45F1-B0AA-D237399A5ED5}"/>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sz="1493"/>
            </a:p>
          </p:txBody>
        </p:sp>
        <p:grpSp>
          <p:nvGrpSpPr>
            <p:cNvPr id="9" name="Graphic 78">
              <a:extLst>
                <a:ext uri="{FF2B5EF4-FFF2-40B4-BE49-F238E27FC236}">
                  <a16:creationId xmlns:a16="http://schemas.microsoft.com/office/drawing/2014/main" id="{764FD722-CB31-4326-ADD8-CBA52FD1FF59}"/>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24E4BCEC-8B0A-444E-8509-1B3BB0449E5B}"/>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sz="1493"/>
              </a:p>
            </p:txBody>
          </p:sp>
          <p:sp>
            <p:nvSpPr>
              <p:cNvPr id="11" name="Graphic 78">
                <a:extLst>
                  <a:ext uri="{FF2B5EF4-FFF2-40B4-BE49-F238E27FC236}">
                    <a16:creationId xmlns:a16="http://schemas.microsoft.com/office/drawing/2014/main" id="{9DB36622-1DC7-4B17-8984-588BA8999FF6}"/>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sz="1493"/>
              </a:p>
            </p:txBody>
          </p:sp>
          <p:sp>
            <p:nvSpPr>
              <p:cNvPr id="12" name="Graphic 78">
                <a:extLst>
                  <a:ext uri="{FF2B5EF4-FFF2-40B4-BE49-F238E27FC236}">
                    <a16:creationId xmlns:a16="http://schemas.microsoft.com/office/drawing/2014/main" id="{51B97AF0-1974-42B9-B5FC-A332C52E8272}"/>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sz="1493"/>
              </a:p>
            </p:txBody>
          </p:sp>
          <p:sp>
            <p:nvSpPr>
              <p:cNvPr id="13" name="Graphic 78">
                <a:extLst>
                  <a:ext uri="{FF2B5EF4-FFF2-40B4-BE49-F238E27FC236}">
                    <a16:creationId xmlns:a16="http://schemas.microsoft.com/office/drawing/2014/main" id="{95A298AD-BE5D-4BE1-8CDF-DBFB42D63FEB}"/>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sz="1493"/>
              </a:p>
            </p:txBody>
          </p:sp>
        </p:grpSp>
      </p:grpSp>
    </p:spTree>
    <p:extLst>
      <p:ext uri="{BB962C8B-B14F-4D97-AF65-F5344CB8AC3E}">
        <p14:creationId xmlns:p14="http://schemas.microsoft.com/office/powerpoint/2010/main" val="296254591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7B4A7-C566-48F4-B4B8-3A5E7B6C5C3A}"/>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D3B93F5-BC8B-452C-ACE2-C7E01D1B80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39A49B3-A57D-46C5-8462-0C52509F8FCA}"/>
              </a:ext>
            </a:extLst>
          </p:cNvPr>
          <p:cNvSpPr>
            <a:spLocks noGrp="1"/>
          </p:cNvSpPr>
          <p:nvPr>
            <p:ph type="dt" sz="half" idx="10"/>
          </p:nvPr>
        </p:nvSpPr>
        <p:spPr>
          <a:xfrm>
            <a:off x="565709" y="194170"/>
            <a:ext cx="2926080" cy="519289"/>
          </a:xfrm>
        </p:spPr>
        <p:txBody>
          <a:bodyPr/>
          <a:lstStyle/>
          <a:p>
            <a:fld id="{9376191F-481E-48E9-BB9A-369A67A7362D}" type="datetime1">
              <a:rPr lang="en-US" smtClean="0"/>
              <a:t>11/2/2022</a:t>
            </a:fld>
            <a:endParaRPr lang="en-US" dirty="0"/>
          </a:p>
        </p:txBody>
      </p:sp>
      <p:sp>
        <p:nvSpPr>
          <p:cNvPr id="5" name="Footer Placeholder 4">
            <a:extLst>
              <a:ext uri="{FF2B5EF4-FFF2-40B4-BE49-F238E27FC236}">
                <a16:creationId xmlns:a16="http://schemas.microsoft.com/office/drawing/2014/main" id="{9EC8C810-EAF4-4D86-84DD-2E574122DD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87E738-8574-490B-974B-9AD3B2AAE521}"/>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AC552FEA-472E-4E74-B31D-531852C1908D}"/>
              </a:ext>
              <a:ext uri="{C183D7F6-B498-43B3-948B-1728B52AA6E4}">
                <adec:decorative xmlns:adec="http://schemas.microsoft.com/office/drawing/2017/decorative" val="1"/>
              </a:ext>
            </a:extLst>
          </p:cNvPr>
          <p:cNvGrpSpPr/>
          <p:nvPr/>
        </p:nvGrpSpPr>
        <p:grpSpPr>
          <a:xfrm>
            <a:off x="565574" y="3286183"/>
            <a:ext cx="1037057" cy="65023"/>
            <a:chOff x="4886325" y="3371754"/>
            <a:chExt cx="2418492" cy="113728"/>
          </a:xfrm>
          <a:solidFill>
            <a:schemeClr val="accent1"/>
          </a:solidFill>
        </p:grpSpPr>
        <p:sp>
          <p:nvSpPr>
            <p:cNvPr id="8" name="Graphic 78">
              <a:extLst>
                <a:ext uri="{FF2B5EF4-FFF2-40B4-BE49-F238E27FC236}">
                  <a16:creationId xmlns:a16="http://schemas.microsoft.com/office/drawing/2014/main" id="{41DF3078-C636-4776-A616-D5BF3BC280C9}"/>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sz="1493"/>
            </a:p>
          </p:txBody>
        </p:sp>
        <p:grpSp>
          <p:nvGrpSpPr>
            <p:cNvPr id="9" name="Graphic 78">
              <a:extLst>
                <a:ext uri="{FF2B5EF4-FFF2-40B4-BE49-F238E27FC236}">
                  <a16:creationId xmlns:a16="http://schemas.microsoft.com/office/drawing/2014/main" id="{0D1A27FA-1310-4BC3-A071-1566746B2FB1}"/>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99ACB9EB-84FE-4B33-9EF9-4EC7DAC25DD5}"/>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sz="1493"/>
              </a:p>
            </p:txBody>
          </p:sp>
          <p:sp>
            <p:nvSpPr>
              <p:cNvPr id="11" name="Graphic 78">
                <a:extLst>
                  <a:ext uri="{FF2B5EF4-FFF2-40B4-BE49-F238E27FC236}">
                    <a16:creationId xmlns:a16="http://schemas.microsoft.com/office/drawing/2014/main" id="{826E5EFB-0EF9-4DB8-99CB-5DD72009DB2C}"/>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sz="1493"/>
              </a:p>
            </p:txBody>
          </p:sp>
          <p:sp>
            <p:nvSpPr>
              <p:cNvPr id="12" name="Graphic 78">
                <a:extLst>
                  <a:ext uri="{FF2B5EF4-FFF2-40B4-BE49-F238E27FC236}">
                    <a16:creationId xmlns:a16="http://schemas.microsoft.com/office/drawing/2014/main" id="{86238E12-0689-4123-8B2E-E1CCFCC4C882}"/>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sz="1493"/>
              </a:p>
            </p:txBody>
          </p:sp>
          <p:sp>
            <p:nvSpPr>
              <p:cNvPr id="13" name="Graphic 78">
                <a:extLst>
                  <a:ext uri="{FF2B5EF4-FFF2-40B4-BE49-F238E27FC236}">
                    <a16:creationId xmlns:a16="http://schemas.microsoft.com/office/drawing/2014/main" id="{8538CF67-A00E-4955-A447-001BE02E771A}"/>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sz="1493"/>
              </a:p>
            </p:txBody>
          </p:sp>
        </p:grpSp>
      </p:grpSp>
    </p:spTree>
    <p:extLst>
      <p:ext uri="{BB962C8B-B14F-4D97-AF65-F5344CB8AC3E}">
        <p14:creationId xmlns:p14="http://schemas.microsoft.com/office/powerpoint/2010/main" val="6673763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111089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9764E-4B3D-4B6A-A210-B50E4F60E246}"/>
              </a:ext>
            </a:extLst>
          </p:cNvPr>
          <p:cNvSpPr>
            <a:spLocks noGrp="1"/>
          </p:cNvSpPr>
          <p:nvPr>
            <p:ph type="title"/>
          </p:nvPr>
        </p:nvSpPr>
        <p:spPr>
          <a:xfrm>
            <a:off x="565709" y="1119386"/>
            <a:ext cx="10744450" cy="3290512"/>
          </a:xfrm>
        </p:spPr>
        <p:txBody>
          <a:bodyPr anchor="b">
            <a:normAutofit/>
          </a:bodyPr>
          <a:lstStyle>
            <a:lvl1pPr>
              <a:defRPr sz="4693"/>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A30AEC2-B6E6-4C09-A16F-5E2A1C9A0D0E}"/>
              </a:ext>
            </a:extLst>
          </p:cNvPr>
          <p:cNvSpPr>
            <a:spLocks noGrp="1"/>
          </p:cNvSpPr>
          <p:nvPr>
            <p:ph type="body" idx="1"/>
          </p:nvPr>
        </p:nvSpPr>
        <p:spPr>
          <a:xfrm>
            <a:off x="565709" y="4991948"/>
            <a:ext cx="10744450" cy="3668888"/>
          </a:xfrm>
        </p:spPr>
        <p:txBody>
          <a:bodyPr>
            <a:normAutofit/>
          </a:bodyPr>
          <a:lstStyle>
            <a:lvl1pPr marL="0" indent="0">
              <a:buNone/>
              <a:defRPr sz="2133">
                <a:solidFill>
                  <a:schemeClr val="tx1"/>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A37CAB-B545-4E42-BB5A-F1DAA9335033}"/>
              </a:ext>
            </a:extLst>
          </p:cNvPr>
          <p:cNvSpPr>
            <a:spLocks noGrp="1"/>
          </p:cNvSpPr>
          <p:nvPr>
            <p:ph type="dt" sz="half" idx="10"/>
          </p:nvPr>
        </p:nvSpPr>
        <p:spPr/>
        <p:txBody>
          <a:bodyPr/>
          <a:lstStyle/>
          <a:p>
            <a:fld id="{6C5677DE-DD04-48CC-9C18-7BE9FF2DEB6B}" type="datetime1">
              <a:rPr lang="en-US" smtClean="0"/>
              <a:t>11/2/2022</a:t>
            </a:fld>
            <a:endParaRPr lang="en-US"/>
          </a:p>
        </p:txBody>
      </p:sp>
      <p:sp>
        <p:nvSpPr>
          <p:cNvPr id="5" name="Footer Placeholder 4">
            <a:extLst>
              <a:ext uri="{FF2B5EF4-FFF2-40B4-BE49-F238E27FC236}">
                <a16:creationId xmlns:a16="http://schemas.microsoft.com/office/drawing/2014/main" id="{AF6D720B-7E58-43F4-9659-ADB2403A50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95F53F-2FA5-4B5C-A151-F07BBC002B29}"/>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37B4CDD2-E09A-418A-9131-FBDEE440A1F1}"/>
              </a:ext>
              <a:ext uri="{C183D7F6-B498-43B3-948B-1728B52AA6E4}">
                <adec:decorative xmlns:adec="http://schemas.microsoft.com/office/drawing/2017/decorative" val="1"/>
              </a:ext>
            </a:extLst>
          </p:cNvPr>
          <p:cNvGrpSpPr/>
          <p:nvPr/>
        </p:nvGrpSpPr>
        <p:grpSpPr>
          <a:xfrm>
            <a:off x="565574" y="4647382"/>
            <a:ext cx="1037057" cy="65023"/>
            <a:chOff x="4886325" y="3371754"/>
            <a:chExt cx="2418492" cy="113728"/>
          </a:xfrm>
          <a:solidFill>
            <a:schemeClr val="accent1"/>
          </a:solidFill>
        </p:grpSpPr>
        <p:sp>
          <p:nvSpPr>
            <p:cNvPr id="8" name="Graphic 78">
              <a:extLst>
                <a:ext uri="{FF2B5EF4-FFF2-40B4-BE49-F238E27FC236}">
                  <a16:creationId xmlns:a16="http://schemas.microsoft.com/office/drawing/2014/main" id="{8852E5FB-B268-4CCA-8E55-803038F7A00D}"/>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sz="1493"/>
            </a:p>
          </p:txBody>
        </p:sp>
        <p:grpSp>
          <p:nvGrpSpPr>
            <p:cNvPr id="9" name="Graphic 78">
              <a:extLst>
                <a:ext uri="{FF2B5EF4-FFF2-40B4-BE49-F238E27FC236}">
                  <a16:creationId xmlns:a16="http://schemas.microsoft.com/office/drawing/2014/main" id="{A1C9CBB3-97C0-4A35-9088-C69233F5CEE7}"/>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31610871-AEE9-46EB-9D27-BA1D9D688124}"/>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sz="1493"/>
              </a:p>
            </p:txBody>
          </p:sp>
          <p:sp>
            <p:nvSpPr>
              <p:cNvPr id="11" name="Graphic 78">
                <a:extLst>
                  <a:ext uri="{FF2B5EF4-FFF2-40B4-BE49-F238E27FC236}">
                    <a16:creationId xmlns:a16="http://schemas.microsoft.com/office/drawing/2014/main" id="{27478059-2A11-484D-A2D7-199F74778E50}"/>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sz="1493"/>
              </a:p>
            </p:txBody>
          </p:sp>
          <p:sp>
            <p:nvSpPr>
              <p:cNvPr id="12" name="Graphic 78">
                <a:extLst>
                  <a:ext uri="{FF2B5EF4-FFF2-40B4-BE49-F238E27FC236}">
                    <a16:creationId xmlns:a16="http://schemas.microsoft.com/office/drawing/2014/main" id="{30EC0886-DDB9-47F1-9414-C121C1D3F954}"/>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sz="1493"/>
              </a:p>
            </p:txBody>
          </p:sp>
          <p:sp>
            <p:nvSpPr>
              <p:cNvPr id="13" name="Graphic 78">
                <a:extLst>
                  <a:ext uri="{FF2B5EF4-FFF2-40B4-BE49-F238E27FC236}">
                    <a16:creationId xmlns:a16="http://schemas.microsoft.com/office/drawing/2014/main" id="{66A10427-DF20-4284-B215-EABA4D366E20}"/>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sz="1493"/>
              </a:p>
            </p:txBody>
          </p:sp>
        </p:grpSp>
      </p:grpSp>
    </p:spTree>
    <p:extLst>
      <p:ext uri="{BB962C8B-B14F-4D97-AF65-F5344CB8AC3E}">
        <p14:creationId xmlns:p14="http://schemas.microsoft.com/office/powerpoint/2010/main" val="298983927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473D3-0F03-4BF4-831F-34E80BAC551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4C09409-59F2-486F-A6D0-FAEE8FFF25B2}"/>
              </a:ext>
            </a:extLst>
          </p:cNvPr>
          <p:cNvSpPr>
            <a:spLocks noGrp="1"/>
          </p:cNvSpPr>
          <p:nvPr>
            <p:ph sz="half" idx="1"/>
          </p:nvPr>
        </p:nvSpPr>
        <p:spPr>
          <a:xfrm>
            <a:off x="560765" y="3586681"/>
            <a:ext cx="4954829" cy="51983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3087241-B390-47A6-8070-C3D4652F887B}"/>
              </a:ext>
            </a:extLst>
          </p:cNvPr>
          <p:cNvSpPr>
            <a:spLocks noGrp="1"/>
          </p:cNvSpPr>
          <p:nvPr>
            <p:ph sz="half" idx="2"/>
          </p:nvPr>
        </p:nvSpPr>
        <p:spPr>
          <a:xfrm>
            <a:off x="6391612" y="3586681"/>
            <a:ext cx="4918547" cy="51983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080B360-2ACA-4B93-9439-591B6D3FBC3F}"/>
              </a:ext>
            </a:extLst>
          </p:cNvPr>
          <p:cNvSpPr>
            <a:spLocks noGrp="1"/>
          </p:cNvSpPr>
          <p:nvPr>
            <p:ph type="dt" sz="half" idx="10"/>
          </p:nvPr>
        </p:nvSpPr>
        <p:spPr/>
        <p:txBody>
          <a:bodyPr/>
          <a:lstStyle/>
          <a:p>
            <a:fld id="{463255ED-7101-4D18-A8AE-3B5E4CB87EA5}" type="datetime1">
              <a:rPr lang="en-US" smtClean="0"/>
              <a:t>11/2/2022</a:t>
            </a:fld>
            <a:endParaRPr lang="en-US"/>
          </a:p>
        </p:txBody>
      </p:sp>
      <p:sp>
        <p:nvSpPr>
          <p:cNvPr id="6" name="Footer Placeholder 5">
            <a:extLst>
              <a:ext uri="{FF2B5EF4-FFF2-40B4-BE49-F238E27FC236}">
                <a16:creationId xmlns:a16="http://schemas.microsoft.com/office/drawing/2014/main" id="{684A73E2-CF78-404C-A86F-E70A284AE9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A8F42A-11E1-42A0-8ECF-A5BBA3B8CA56}"/>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8" name="Graphic 78">
            <a:extLst>
              <a:ext uri="{FF2B5EF4-FFF2-40B4-BE49-F238E27FC236}">
                <a16:creationId xmlns:a16="http://schemas.microsoft.com/office/drawing/2014/main" id="{0CB61A83-9419-49FC-8074-2AB3D34FA88B}"/>
              </a:ext>
              <a:ext uri="{C183D7F6-B498-43B3-948B-1728B52AA6E4}">
                <adec:decorative xmlns:adec="http://schemas.microsoft.com/office/drawing/2017/decorative" val="1"/>
              </a:ext>
            </a:extLst>
          </p:cNvPr>
          <p:cNvGrpSpPr/>
          <p:nvPr/>
        </p:nvGrpSpPr>
        <p:grpSpPr>
          <a:xfrm>
            <a:off x="565574" y="3299040"/>
            <a:ext cx="1037057" cy="65023"/>
            <a:chOff x="4886325" y="3371754"/>
            <a:chExt cx="2418492" cy="113728"/>
          </a:xfrm>
          <a:solidFill>
            <a:schemeClr val="accent1"/>
          </a:solidFill>
        </p:grpSpPr>
        <p:sp>
          <p:nvSpPr>
            <p:cNvPr id="9" name="Graphic 78">
              <a:extLst>
                <a:ext uri="{FF2B5EF4-FFF2-40B4-BE49-F238E27FC236}">
                  <a16:creationId xmlns:a16="http://schemas.microsoft.com/office/drawing/2014/main" id="{BCD12E57-97FB-48D8-81CC-7C37E8947CB4}"/>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sz="1493"/>
            </a:p>
          </p:txBody>
        </p:sp>
        <p:grpSp>
          <p:nvGrpSpPr>
            <p:cNvPr id="10" name="Graphic 78">
              <a:extLst>
                <a:ext uri="{FF2B5EF4-FFF2-40B4-BE49-F238E27FC236}">
                  <a16:creationId xmlns:a16="http://schemas.microsoft.com/office/drawing/2014/main" id="{E487641C-E83B-4134-88C9-1D23D5FA1836}"/>
                </a:ext>
              </a:extLst>
            </p:cNvPr>
            <p:cNvGrpSpPr/>
            <p:nvPr/>
          </p:nvGrpSpPr>
          <p:grpSpPr>
            <a:xfrm>
              <a:off x="4886709" y="3371754"/>
              <a:ext cx="2418108" cy="113728"/>
              <a:chOff x="4886709" y="3371754"/>
              <a:chExt cx="2418108" cy="113728"/>
            </a:xfrm>
            <a:grpFill/>
          </p:grpSpPr>
          <p:sp>
            <p:nvSpPr>
              <p:cNvPr id="11" name="Graphic 78">
                <a:extLst>
                  <a:ext uri="{FF2B5EF4-FFF2-40B4-BE49-F238E27FC236}">
                    <a16:creationId xmlns:a16="http://schemas.microsoft.com/office/drawing/2014/main" id="{B99AB7A6-A88C-44E1-A9DE-4126B957F88A}"/>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sz="1493"/>
              </a:p>
            </p:txBody>
          </p:sp>
          <p:sp>
            <p:nvSpPr>
              <p:cNvPr id="12" name="Graphic 78">
                <a:extLst>
                  <a:ext uri="{FF2B5EF4-FFF2-40B4-BE49-F238E27FC236}">
                    <a16:creationId xmlns:a16="http://schemas.microsoft.com/office/drawing/2014/main" id="{9FF0D518-1D17-44C7-BF73-7C980481DB5B}"/>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sz="1493"/>
              </a:p>
            </p:txBody>
          </p:sp>
          <p:sp>
            <p:nvSpPr>
              <p:cNvPr id="13" name="Graphic 78">
                <a:extLst>
                  <a:ext uri="{FF2B5EF4-FFF2-40B4-BE49-F238E27FC236}">
                    <a16:creationId xmlns:a16="http://schemas.microsoft.com/office/drawing/2014/main" id="{9A7A3E12-61E8-41A0-A459-15BF375FA945}"/>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sz="1493"/>
              </a:p>
            </p:txBody>
          </p:sp>
          <p:sp>
            <p:nvSpPr>
              <p:cNvPr id="14" name="Graphic 78">
                <a:extLst>
                  <a:ext uri="{FF2B5EF4-FFF2-40B4-BE49-F238E27FC236}">
                    <a16:creationId xmlns:a16="http://schemas.microsoft.com/office/drawing/2014/main" id="{9E5E4A56-9100-4D60-8A34-0FE116F41FF1}"/>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sz="1493"/>
              </a:p>
            </p:txBody>
          </p:sp>
        </p:grpSp>
      </p:grpSp>
    </p:spTree>
    <p:extLst>
      <p:ext uri="{BB962C8B-B14F-4D97-AF65-F5344CB8AC3E}">
        <p14:creationId xmlns:p14="http://schemas.microsoft.com/office/powerpoint/2010/main" val="141568619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ECA31-EE14-41DD-9914-DA7138220460}"/>
              </a:ext>
            </a:extLst>
          </p:cNvPr>
          <p:cNvSpPr>
            <a:spLocks noGrp="1"/>
          </p:cNvSpPr>
          <p:nvPr>
            <p:ph type="title"/>
          </p:nvPr>
        </p:nvSpPr>
        <p:spPr>
          <a:xfrm>
            <a:off x="565709" y="1119385"/>
            <a:ext cx="10744450" cy="188524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CB22AB6-1657-4AE2-8607-2C77A25D79D9}"/>
              </a:ext>
            </a:extLst>
          </p:cNvPr>
          <p:cNvSpPr>
            <a:spLocks noGrp="1"/>
          </p:cNvSpPr>
          <p:nvPr>
            <p:ph type="body" idx="1"/>
          </p:nvPr>
        </p:nvSpPr>
        <p:spPr>
          <a:xfrm>
            <a:off x="565709" y="3586680"/>
            <a:ext cx="5168413" cy="1109958"/>
          </a:xfrm>
        </p:spPr>
        <p:txBody>
          <a:bodyPr anchor="b">
            <a:normAutofit/>
          </a:bodyPr>
          <a:lstStyle>
            <a:lvl1pPr marL="0" indent="0">
              <a:buNone/>
              <a:defRPr sz="2133" b="0" i="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4BAA6DC0-D4D5-4164-A3FD-6BB5CBB2BBAD}"/>
              </a:ext>
            </a:extLst>
          </p:cNvPr>
          <p:cNvSpPr>
            <a:spLocks noGrp="1"/>
          </p:cNvSpPr>
          <p:nvPr>
            <p:ph sz="half" idx="2"/>
          </p:nvPr>
        </p:nvSpPr>
        <p:spPr>
          <a:xfrm>
            <a:off x="565709" y="4787754"/>
            <a:ext cx="5168413" cy="3761488"/>
          </a:xfrm>
        </p:spPr>
        <p:txBody>
          <a:bodyPr>
            <a:normAutofit/>
          </a:bodyPr>
          <a:lstStyle>
            <a:lvl1pPr>
              <a:defRPr sz="1920"/>
            </a:lvl1pPr>
            <a:lvl2pPr>
              <a:defRPr sz="1707"/>
            </a:lvl2pPr>
            <a:lvl3pPr>
              <a:defRPr sz="1493"/>
            </a:lvl3pPr>
            <a:lvl4pPr>
              <a:defRPr sz="1280"/>
            </a:lvl4pPr>
            <a:lvl5pPr>
              <a:defRPr sz="128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29B35F8-95F3-43D1-8917-5836BAA90490}"/>
              </a:ext>
            </a:extLst>
          </p:cNvPr>
          <p:cNvSpPr>
            <a:spLocks noGrp="1"/>
          </p:cNvSpPr>
          <p:nvPr>
            <p:ph type="body" sz="quarter" idx="3"/>
          </p:nvPr>
        </p:nvSpPr>
        <p:spPr>
          <a:xfrm>
            <a:off x="6116294" y="3586680"/>
            <a:ext cx="5193866" cy="1109958"/>
          </a:xfrm>
        </p:spPr>
        <p:txBody>
          <a:bodyPr anchor="b">
            <a:normAutofit/>
          </a:bodyPr>
          <a:lstStyle>
            <a:lvl1pPr marL="0" indent="0">
              <a:buNone/>
              <a:defRPr sz="2133" b="0" i="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12B639E7-F4A3-4ADE-B290-0A4F9761B977}"/>
              </a:ext>
            </a:extLst>
          </p:cNvPr>
          <p:cNvSpPr>
            <a:spLocks noGrp="1"/>
          </p:cNvSpPr>
          <p:nvPr>
            <p:ph sz="quarter" idx="4"/>
          </p:nvPr>
        </p:nvSpPr>
        <p:spPr>
          <a:xfrm>
            <a:off x="6116294" y="4787754"/>
            <a:ext cx="5193866" cy="3761488"/>
          </a:xfrm>
        </p:spPr>
        <p:txBody>
          <a:bodyPr>
            <a:normAutofit/>
          </a:bodyPr>
          <a:lstStyle>
            <a:lvl1pPr>
              <a:defRPr sz="1920"/>
            </a:lvl1pPr>
            <a:lvl2pPr>
              <a:defRPr sz="1707"/>
            </a:lvl2pPr>
            <a:lvl3pPr>
              <a:defRPr sz="1493"/>
            </a:lvl3pPr>
            <a:lvl4pPr>
              <a:defRPr sz="1280"/>
            </a:lvl4pPr>
            <a:lvl5pPr>
              <a:defRPr sz="128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D6F296B-429F-4DFC-ABC3-0A078EA99425}"/>
              </a:ext>
            </a:extLst>
          </p:cNvPr>
          <p:cNvSpPr>
            <a:spLocks noGrp="1"/>
          </p:cNvSpPr>
          <p:nvPr>
            <p:ph type="dt" sz="half" idx="10"/>
          </p:nvPr>
        </p:nvSpPr>
        <p:spPr/>
        <p:txBody>
          <a:bodyPr/>
          <a:lstStyle/>
          <a:p>
            <a:fld id="{CD52F23D-51F6-4C94-8CD5-B9ABBF67EE23}" type="datetime1">
              <a:rPr lang="en-US" smtClean="0"/>
              <a:t>11/2/2022</a:t>
            </a:fld>
            <a:endParaRPr lang="en-US"/>
          </a:p>
        </p:txBody>
      </p:sp>
      <p:sp>
        <p:nvSpPr>
          <p:cNvPr id="8" name="Footer Placeholder 7">
            <a:extLst>
              <a:ext uri="{FF2B5EF4-FFF2-40B4-BE49-F238E27FC236}">
                <a16:creationId xmlns:a16="http://schemas.microsoft.com/office/drawing/2014/main" id="{0B7103B9-D521-4910-AC15-F12F25CB95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73A6D9-123D-492C-B5CE-294EF2559FAB}"/>
              </a:ext>
            </a:extLst>
          </p:cNvPr>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417317027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92A22-4B4D-4F58-9783-A0469DA4D233}"/>
              </a:ext>
            </a:extLst>
          </p:cNvPr>
          <p:cNvSpPr>
            <a:spLocks noGrp="1"/>
          </p:cNvSpPr>
          <p:nvPr>
            <p:ph type="title"/>
          </p:nvPr>
        </p:nvSpPr>
        <p:spPr>
          <a:xfrm>
            <a:off x="560766" y="1119386"/>
            <a:ext cx="10749393" cy="1885245"/>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3B5EE610-5457-4E8C-B568-B8D560773B5C}"/>
              </a:ext>
            </a:extLst>
          </p:cNvPr>
          <p:cNvSpPr>
            <a:spLocks noGrp="1"/>
          </p:cNvSpPr>
          <p:nvPr>
            <p:ph type="dt" sz="half" idx="10"/>
          </p:nvPr>
        </p:nvSpPr>
        <p:spPr/>
        <p:txBody>
          <a:bodyPr/>
          <a:lstStyle/>
          <a:p>
            <a:fld id="{D51A702F-6367-4FD1-89A8-3744BE6BA9A2}" type="datetime1">
              <a:rPr lang="en-US" smtClean="0"/>
              <a:t>11/2/2022</a:t>
            </a:fld>
            <a:endParaRPr lang="en-US"/>
          </a:p>
        </p:txBody>
      </p:sp>
      <p:sp>
        <p:nvSpPr>
          <p:cNvPr id="4" name="Footer Placeholder 3">
            <a:extLst>
              <a:ext uri="{FF2B5EF4-FFF2-40B4-BE49-F238E27FC236}">
                <a16:creationId xmlns:a16="http://schemas.microsoft.com/office/drawing/2014/main" id="{A0BA57BB-288A-4A30-A4EC-FF0537BC26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414C89-B968-4A85-A035-E2997A5F8498}"/>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6" name="Graphic 78">
            <a:extLst>
              <a:ext uri="{FF2B5EF4-FFF2-40B4-BE49-F238E27FC236}">
                <a16:creationId xmlns:a16="http://schemas.microsoft.com/office/drawing/2014/main" id="{AC45ECC6-E29C-40EF-A7C9-5A17DAFD4299}"/>
              </a:ext>
              <a:ext uri="{C183D7F6-B498-43B3-948B-1728B52AA6E4}">
                <adec:decorative xmlns:adec="http://schemas.microsoft.com/office/drawing/2017/decorative" val="1"/>
              </a:ext>
            </a:extLst>
          </p:cNvPr>
          <p:cNvGrpSpPr/>
          <p:nvPr/>
        </p:nvGrpSpPr>
        <p:grpSpPr>
          <a:xfrm>
            <a:off x="565574" y="3345536"/>
            <a:ext cx="1037057" cy="65023"/>
            <a:chOff x="4886325" y="3371754"/>
            <a:chExt cx="2418492" cy="113728"/>
          </a:xfrm>
          <a:solidFill>
            <a:schemeClr val="accent1"/>
          </a:solidFill>
        </p:grpSpPr>
        <p:sp>
          <p:nvSpPr>
            <p:cNvPr id="7" name="Graphic 78">
              <a:extLst>
                <a:ext uri="{FF2B5EF4-FFF2-40B4-BE49-F238E27FC236}">
                  <a16:creationId xmlns:a16="http://schemas.microsoft.com/office/drawing/2014/main" id="{8DA0D497-8E8F-426A-8172-894BE03F70F6}"/>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sz="1493"/>
            </a:p>
          </p:txBody>
        </p:sp>
        <p:grpSp>
          <p:nvGrpSpPr>
            <p:cNvPr id="8" name="Graphic 78">
              <a:extLst>
                <a:ext uri="{FF2B5EF4-FFF2-40B4-BE49-F238E27FC236}">
                  <a16:creationId xmlns:a16="http://schemas.microsoft.com/office/drawing/2014/main" id="{8C0459EF-3B70-4083-8845-3A9AF847E805}"/>
                </a:ext>
              </a:extLst>
            </p:cNvPr>
            <p:cNvGrpSpPr/>
            <p:nvPr/>
          </p:nvGrpSpPr>
          <p:grpSpPr>
            <a:xfrm>
              <a:off x="4886709" y="3371754"/>
              <a:ext cx="2418108" cy="113728"/>
              <a:chOff x="4886709" y="3371754"/>
              <a:chExt cx="2418108" cy="113728"/>
            </a:xfrm>
            <a:grpFill/>
          </p:grpSpPr>
          <p:sp>
            <p:nvSpPr>
              <p:cNvPr id="9" name="Graphic 78">
                <a:extLst>
                  <a:ext uri="{FF2B5EF4-FFF2-40B4-BE49-F238E27FC236}">
                    <a16:creationId xmlns:a16="http://schemas.microsoft.com/office/drawing/2014/main" id="{53BF2B58-70F8-4288-85AB-CBDA723CDFCC}"/>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sz="1493"/>
              </a:p>
            </p:txBody>
          </p:sp>
          <p:sp>
            <p:nvSpPr>
              <p:cNvPr id="10" name="Graphic 78">
                <a:extLst>
                  <a:ext uri="{FF2B5EF4-FFF2-40B4-BE49-F238E27FC236}">
                    <a16:creationId xmlns:a16="http://schemas.microsoft.com/office/drawing/2014/main" id="{A569E551-A5A0-4A8F-B999-3A6D104814A2}"/>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sz="1493"/>
              </a:p>
            </p:txBody>
          </p:sp>
          <p:sp>
            <p:nvSpPr>
              <p:cNvPr id="11" name="Graphic 78">
                <a:extLst>
                  <a:ext uri="{FF2B5EF4-FFF2-40B4-BE49-F238E27FC236}">
                    <a16:creationId xmlns:a16="http://schemas.microsoft.com/office/drawing/2014/main" id="{0FB69EB5-D9AC-46E7-934E-32999C39B2E6}"/>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sz="1493"/>
              </a:p>
            </p:txBody>
          </p:sp>
          <p:sp>
            <p:nvSpPr>
              <p:cNvPr id="12" name="Graphic 78">
                <a:extLst>
                  <a:ext uri="{FF2B5EF4-FFF2-40B4-BE49-F238E27FC236}">
                    <a16:creationId xmlns:a16="http://schemas.microsoft.com/office/drawing/2014/main" id="{6EABC49A-B4ED-44E4-ADB7-E432734A7C96}"/>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sz="1493"/>
              </a:p>
            </p:txBody>
          </p:sp>
        </p:grpSp>
      </p:grpSp>
    </p:spTree>
    <p:extLst>
      <p:ext uri="{BB962C8B-B14F-4D97-AF65-F5344CB8AC3E}">
        <p14:creationId xmlns:p14="http://schemas.microsoft.com/office/powerpoint/2010/main" val="113373469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7A339C-4093-4B40-8C90-52F005CA9A0E}"/>
              </a:ext>
            </a:extLst>
          </p:cNvPr>
          <p:cNvSpPr>
            <a:spLocks noGrp="1"/>
          </p:cNvSpPr>
          <p:nvPr>
            <p:ph type="dt" sz="half" idx="10"/>
          </p:nvPr>
        </p:nvSpPr>
        <p:spPr/>
        <p:txBody>
          <a:bodyPr/>
          <a:lstStyle/>
          <a:p>
            <a:fld id="{4A6E99BD-4B4F-4460-B452-0E8146ACCF8F}" type="datetime1">
              <a:rPr lang="en-US" smtClean="0"/>
              <a:t>11/2/2022</a:t>
            </a:fld>
            <a:endParaRPr lang="en-US"/>
          </a:p>
        </p:txBody>
      </p:sp>
      <p:sp>
        <p:nvSpPr>
          <p:cNvPr id="3" name="Footer Placeholder 2">
            <a:extLst>
              <a:ext uri="{FF2B5EF4-FFF2-40B4-BE49-F238E27FC236}">
                <a16:creationId xmlns:a16="http://schemas.microsoft.com/office/drawing/2014/main" id="{DFA33F04-8E0A-4165-930C-527D781A7D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62F57B-BEB6-4973-A362-38F638E0D05C}"/>
              </a:ext>
            </a:extLst>
          </p:cNvPr>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296843458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FAC90-C2CA-44DD-8EF8-20BDD6724247}"/>
              </a:ext>
            </a:extLst>
          </p:cNvPr>
          <p:cNvSpPr>
            <a:spLocks noGrp="1"/>
          </p:cNvSpPr>
          <p:nvPr>
            <p:ph type="title"/>
          </p:nvPr>
        </p:nvSpPr>
        <p:spPr>
          <a:xfrm>
            <a:off x="565709" y="1119386"/>
            <a:ext cx="4603078" cy="3161816"/>
          </a:xfrm>
        </p:spPr>
        <p:txBody>
          <a:bodyPr anchor="b">
            <a:noAutofit/>
          </a:bodyPr>
          <a:lstStyle>
            <a:lvl1pPr>
              <a:defRPr sz="384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EE915FB-D5F4-4CAD-AE70-3644E81802E6}"/>
              </a:ext>
            </a:extLst>
          </p:cNvPr>
          <p:cNvSpPr>
            <a:spLocks noGrp="1"/>
          </p:cNvSpPr>
          <p:nvPr>
            <p:ph idx="1"/>
          </p:nvPr>
        </p:nvSpPr>
        <p:spPr>
          <a:xfrm>
            <a:off x="5528734" y="1404338"/>
            <a:ext cx="5781425" cy="6931378"/>
          </a:xfrm>
        </p:spPr>
        <p:txBody>
          <a:bodyPr>
            <a:normAutofit/>
          </a:bodyPr>
          <a:lstStyle>
            <a:lvl1pPr>
              <a:defRPr sz="2133"/>
            </a:lvl1pPr>
            <a:lvl2pPr>
              <a:defRPr sz="1920"/>
            </a:lvl2pPr>
            <a:lvl3pPr>
              <a:defRPr sz="1707"/>
            </a:lvl3pPr>
            <a:lvl4pPr>
              <a:defRPr sz="1493"/>
            </a:lvl4pPr>
            <a:lvl5pPr>
              <a:defRPr sz="149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7374DA3-3BAC-4045-825F-B3C27B89736B}"/>
              </a:ext>
            </a:extLst>
          </p:cNvPr>
          <p:cNvSpPr>
            <a:spLocks noGrp="1"/>
          </p:cNvSpPr>
          <p:nvPr>
            <p:ph type="body" sz="half" idx="2"/>
          </p:nvPr>
        </p:nvSpPr>
        <p:spPr>
          <a:xfrm>
            <a:off x="565709" y="4876800"/>
            <a:ext cx="4603078" cy="3470205"/>
          </a:xfrm>
        </p:spPr>
        <p:txBody>
          <a:bodyPr>
            <a:normAutofit/>
          </a:bodyPr>
          <a:lstStyle>
            <a:lvl1pPr marL="0" indent="0">
              <a:buNone/>
              <a:defRPr sz="213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D45A0D65-0423-4E45-947A-E08C8569F15F}"/>
              </a:ext>
            </a:extLst>
          </p:cNvPr>
          <p:cNvSpPr>
            <a:spLocks noGrp="1"/>
          </p:cNvSpPr>
          <p:nvPr>
            <p:ph type="dt" sz="half" idx="10"/>
          </p:nvPr>
        </p:nvSpPr>
        <p:spPr/>
        <p:txBody>
          <a:bodyPr/>
          <a:lstStyle/>
          <a:p>
            <a:fld id="{EB6FD34C-1867-42A9-AC54-D15ADD8A65E7}" type="datetime1">
              <a:rPr lang="en-US" smtClean="0"/>
              <a:t>11/2/2022</a:t>
            </a:fld>
            <a:endParaRPr lang="en-US"/>
          </a:p>
        </p:txBody>
      </p:sp>
      <p:sp>
        <p:nvSpPr>
          <p:cNvPr id="6" name="Footer Placeholder 5">
            <a:extLst>
              <a:ext uri="{FF2B5EF4-FFF2-40B4-BE49-F238E27FC236}">
                <a16:creationId xmlns:a16="http://schemas.microsoft.com/office/drawing/2014/main" id="{27E6FBD0-E49F-4DE6-9264-CEDB9BAA01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16B246-A768-4B2D-96C6-9F417852636C}"/>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8" name="Graphic 78">
            <a:extLst>
              <a:ext uri="{FF2B5EF4-FFF2-40B4-BE49-F238E27FC236}">
                <a16:creationId xmlns:a16="http://schemas.microsoft.com/office/drawing/2014/main" id="{839DB371-B90D-44CB-A4AF-C7BDBFD0A877}"/>
              </a:ext>
              <a:ext uri="{C183D7F6-B498-43B3-948B-1728B52AA6E4}">
                <adec:decorative xmlns:adec="http://schemas.microsoft.com/office/drawing/2017/decorative" val="1"/>
              </a:ext>
            </a:extLst>
          </p:cNvPr>
          <p:cNvGrpSpPr/>
          <p:nvPr/>
        </p:nvGrpSpPr>
        <p:grpSpPr>
          <a:xfrm>
            <a:off x="565574" y="4541822"/>
            <a:ext cx="1037057" cy="65023"/>
            <a:chOff x="4886325" y="3371754"/>
            <a:chExt cx="2418492" cy="113728"/>
          </a:xfrm>
          <a:solidFill>
            <a:schemeClr val="accent1"/>
          </a:solidFill>
        </p:grpSpPr>
        <p:sp>
          <p:nvSpPr>
            <p:cNvPr id="9" name="Graphic 78">
              <a:extLst>
                <a:ext uri="{FF2B5EF4-FFF2-40B4-BE49-F238E27FC236}">
                  <a16:creationId xmlns:a16="http://schemas.microsoft.com/office/drawing/2014/main" id="{0C845011-2FC2-40F7-B0C6-49CBBA72B9CB}"/>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sz="1493"/>
            </a:p>
          </p:txBody>
        </p:sp>
        <p:grpSp>
          <p:nvGrpSpPr>
            <p:cNvPr id="10" name="Graphic 78">
              <a:extLst>
                <a:ext uri="{FF2B5EF4-FFF2-40B4-BE49-F238E27FC236}">
                  <a16:creationId xmlns:a16="http://schemas.microsoft.com/office/drawing/2014/main" id="{82BC78B8-5139-436F-AD47-3CC03903FDDC}"/>
                </a:ext>
              </a:extLst>
            </p:cNvPr>
            <p:cNvGrpSpPr/>
            <p:nvPr/>
          </p:nvGrpSpPr>
          <p:grpSpPr>
            <a:xfrm>
              <a:off x="4886709" y="3371754"/>
              <a:ext cx="2418108" cy="113728"/>
              <a:chOff x="4886709" y="3371754"/>
              <a:chExt cx="2418108" cy="113728"/>
            </a:xfrm>
            <a:grpFill/>
          </p:grpSpPr>
          <p:sp>
            <p:nvSpPr>
              <p:cNvPr id="11" name="Graphic 78">
                <a:extLst>
                  <a:ext uri="{FF2B5EF4-FFF2-40B4-BE49-F238E27FC236}">
                    <a16:creationId xmlns:a16="http://schemas.microsoft.com/office/drawing/2014/main" id="{F9DC17BA-1278-45C9-B1BF-B9F1518E1F29}"/>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sz="1493"/>
              </a:p>
            </p:txBody>
          </p:sp>
          <p:sp>
            <p:nvSpPr>
              <p:cNvPr id="12" name="Graphic 78">
                <a:extLst>
                  <a:ext uri="{FF2B5EF4-FFF2-40B4-BE49-F238E27FC236}">
                    <a16:creationId xmlns:a16="http://schemas.microsoft.com/office/drawing/2014/main" id="{99637B9F-CC26-4669-81F0-A942B4F72D61}"/>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sz="1493"/>
              </a:p>
            </p:txBody>
          </p:sp>
          <p:sp>
            <p:nvSpPr>
              <p:cNvPr id="13" name="Graphic 78">
                <a:extLst>
                  <a:ext uri="{FF2B5EF4-FFF2-40B4-BE49-F238E27FC236}">
                    <a16:creationId xmlns:a16="http://schemas.microsoft.com/office/drawing/2014/main" id="{2BB8F115-0030-47B4-BAF4-C15D1EA27B11}"/>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sz="1493"/>
              </a:p>
            </p:txBody>
          </p:sp>
          <p:sp>
            <p:nvSpPr>
              <p:cNvPr id="14" name="Graphic 78">
                <a:extLst>
                  <a:ext uri="{FF2B5EF4-FFF2-40B4-BE49-F238E27FC236}">
                    <a16:creationId xmlns:a16="http://schemas.microsoft.com/office/drawing/2014/main" id="{662F9949-4F1A-4708-824B-E876E9BEDA16}"/>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sz="1493"/>
              </a:p>
            </p:txBody>
          </p:sp>
        </p:grpSp>
      </p:grpSp>
    </p:spTree>
    <p:extLst>
      <p:ext uri="{BB962C8B-B14F-4D97-AF65-F5344CB8AC3E}">
        <p14:creationId xmlns:p14="http://schemas.microsoft.com/office/powerpoint/2010/main" val="387098324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CB0C8-915E-4BF2-976E-B8D7EDC591F9}"/>
              </a:ext>
            </a:extLst>
          </p:cNvPr>
          <p:cNvSpPr>
            <a:spLocks noGrp="1"/>
          </p:cNvSpPr>
          <p:nvPr>
            <p:ph type="title"/>
          </p:nvPr>
        </p:nvSpPr>
        <p:spPr>
          <a:xfrm>
            <a:off x="565709" y="1119386"/>
            <a:ext cx="4194386" cy="3161816"/>
          </a:xfrm>
        </p:spPr>
        <p:txBody>
          <a:bodyPr anchor="b">
            <a:noAutofit/>
          </a:bodyPr>
          <a:lstStyle>
            <a:lvl1pPr>
              <a:defRPr sz="384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710714E6-8E50-4B50-A2E0-F9D20155EB9B}"/>
              </a:ext>
            </a:extLst>
          </p:cNvPr>
          <p:cNvSpPr>
            <a:spLocks noGrp="1"/>
          </p:cNvSpPr>
          <p:nvPr>
            <p:ph type="pic" idx="1"/>
          </p:nvPr>
        </p:nvSpPr>
        <p:spPr>
          <a:xfrm>
            <a:off x="5528734" y="1404338"/>
            <a:ext cx="5781425"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0D67A6C-5CA5-4EF0-B1C4-ED85FF255AE3}"/>
              </a:ext>
            </a:extLst>
          </p:cNvPr>
          <p:cNvSpPr>
            <a:spLocks noGrp="1"/>
          </p:cNvSpPr>
          <p:nvPr>
            <p:ph type="body" sz="half" idx="2"/>
          </p:nvPr>
        </p:nvSpPr>
        <p:spPr>
          <a:xfrm>
            <a:off x="565709" y="4876801"/>
            <a:ext cx="4194386" cy="3470204"/>
          </a:xfrm>
        </p:spPr>
        <p:txBody>
          <a:bodyPr>
            <a:normAutofit/>
          </a:bodyPr>
          <a:lstStyle>
            <a:lvl1pPr marL="0" indent="0">
              <a:buNone/>
              <a:defRPr sz="213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1C76474-31D4-4567-B4EC-B6AF24488AE7}"/>
              </a:ext>
            </a:extLst>
          </p:cNvPr>
          <p:cNvSpPr>
            <a:spLocks noGrp="1"/>
          </p:cNvSpPr>
          <p:nvPr>
            <p:ph type="dt" sz="half" idx="10"/>
          </p:nvPr>
        </p:nvSpPr>
        <p:spPr/>
        <p:txBody>
          <a:bodyPr/>
          <a:lstStyle/>
          <a:p>
            <a:fld id="{336133E9-A654-4C17-8C3C-DDCAC83D6EBF}" type="datetime1">
              <a:rPr lang="en-US" smtClean="0"/>
              <a:t>11/2/2022</a:t>
            </a:fld>
            <a:endParaRPr lang="en-US"/>
          </a:p>
        </p:txBody>
      </p:sp>
      <p:sp>
        <p:nvSpPr>
          <p:cNvPr id="6" name="Footer Placeholder 5">
            <a:extLst>
              <a:ext uri="{FF2B5EF4-FFF2-40B4-BE49-F238E27FC236}">
                <a16:creationId xmlns:a16="http://schemas.microsoft.com/office/drawing/2014/main" id="{5C902DE0-33F5-4372-8EB5-F5746D344A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C5C2EF-849D-4B2C-8ED6-D26553657DBA}"/>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8" name="Graphic 78">
            <a:extLst>
              <a:ext uri="{FF2B5EF4-FFF2-40B4-BE49-F238E27FC236}">
                <a16:creationId xmlns:a16="http://schemas.microsoft.com/office/drawing/2014/main" id="{7627CBC2-9DC2-4EE8-A2D5-849E30F22017}"/>
              </a:ext>
              <a:ext uri="{C183D7F6-B498-43B3-948B-1728B52AA6E4}">
                <adec:decorative xmlns:adec="http://schemas.microsoft.com/office/drawing/2017/decorative" val="1"/>
              </a:ext>
            </a:extLst>
          </p:cNvPr>
          <p:cNvGrpSpPr/>
          <p:nvPr/>
        </p:nvGrpSpPr>
        <p:grpSpPr>
          <a:xfrm>
            <a:off x="565574" y="4541822"/>
            <a:ext cx="1037057" cy="65023"/>
            <a:chOff x="4886325" y="3371754"/>
            <a:chExt cx="2418492" cy="113728"/>
          </a:xfrm>
          <a:solidFill>
            <a:schemeClr val="accent1"/>
          </a:solidFill>
        </p:grpSpPr>
        <p:sp>
          <p:nvSpPr>
            <p:cNvPr id="9" name="Graphic 78">
              <a:extLst>
                <a:ext uri="{FF2B5EF4-FFF2-40B4-BE49-F238E27FC236}">
                  <a16:creationId xmlns:a16="http://schemas.microsoft.com/office/drawing/2014/main" id="{9FB4AEFC-63AB-4831-8EC1-E8145604D8D9}"/>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sz="1493"/>
            </a:p>
          </p:txBody>
        </p:sp>
        <p:grpSp>
          <p:nvGrpSpPr>
            <p:cNvPr id="10" name="Graphic 78">
              <a:extLst>
                <a:ext uri="{FF2B5EF4-FFF2-40B4-BE49-F238E27FC236}">
                  <a16:creationId xmlns:a16="http://schemas.microsoft.com/office/drawing/2014/main" id="{811E1337-D5DA-408D-91F3-A6A35FCDD0B9}"/>
                </a:ext>
              </a:extLst>
            </p:cNvPr>
            <p:cNvGrpSpPr/>
            <p:nvPr/>
          </p:nvGrpSpPr>
          <p:grpSpPr>
            <a:xfrm>
              <a:off x="4886709" y="3371754"/>
              <a:ext cx="2418108" cy="113728"/>
              <a:chOff x="4886709" y="3371754"/>
              <a:chExt cx="2418108" cy="113728"/>
            </a:xfrm>
            <a:grpFill/>
          </p:grpSpPr>
          <p:sp>
            <p:nvSpPr>
              <p:cNvPr id="11" name="Graphic 78">
                <a:extLst>
                  <a:ext uri="{FF2B5EF4-FFF2-40B4-BE49-F238E27FC236}">
                    <a16:creationId xmlns:a16="http://schemas.microsoft.com/office/drawing/2014/main" id="{1E473FA4-FD80-4D04-AAC5-63B9A4D80778}"/>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sz="1493"/>
              </a:p>
            </p:txBody>
          </p:sp>
          <p:sp>
            <p:nvSpPr>
              <p:cNvPr id="12" name="Graphic 78">
                <a:extLst>
                  <a:ext uri="{FF2B5EF4-FFF2-40B4-BE49-F238E27FC236}">
                    <a16:creationId xmlns:a16="http://schemas.microsoft.com/office/drawing/2014/main" id="{FCB457B9-48DE-4921-8C3F-996598075B1F}"/>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sz="1493"/>
              </a:p>
            </p:txBody>
          </p:sp>
          <p:sp>
            <p:nvSpPr>
              <p:cNvPr id="13" name="Graphic 78">
                <a:extLst>
                  <a:ext uri="{FF2B5EF4-FFF2-40B4-BE49-F238E27FC236}">
                    <a16:creationId xmlns:a16="http://schemas.microsoft.com/office/drawing/2014/main" id="{53C9DB95-9A61-4553-8D82-D2BE26FCBC6E}"/>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sz="1493"/>
              </a:p>
            </p:txBody>
          </p:sp>
          <p:sp>
            <p:nvSpPr>
              <p:cNvPr id="14" name="Graphic 78">
                <a:extLst>
                  <a:ext uri="{FF2B5EF4-FFF2-40B4-BE49-F238E27FC236}">
                    <a16:creationId xmlns:a16="http://schemas.microsoft.com/office/drawing/2014/main" id="{0EAE371F-24C9-4738-834F-FAF5A5C9ACE1}"/>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sz="1493"/>
              </a:p>
            </p:txBody>
          </p:sp>
        </p:grpSp>
      </p:grpSp>
    </p:spTree>
    <p:extLst>
      <p:ext uri="{BB962C8B-B14F-4D97-AF65-F5344CB8AC3E}">
        <p14:creationId xmlns:p14="http://schemas.microsoft.com/office/powerpoint/2010/main" val="154523750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9F2C5-A3FC-44EF-BA15-CEC83C83D67C}"/>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5040D3-67DB-455C-AD79-49E185DB63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B2B07A-258E-42DD-9A68-2C76F7D54040}"/>
              </a:ext>
            </a:extLst>
          </p:cNvPr>
          <p:cNvSpPr>
            <a:spLocks noGrp="1"/>
          </p:cNvSpPr>
          <p:nvPr>
            <p:ph type="dt" sz="half" idx="10"/>
          </p:nvPr>
        </p:nvSpPr>
        <p:spPr/>
        <p:txBody>
          <a:bodyPr/>
          <a:lstStyle/>
          <a:p>
            <a:fld id="{A4649BD0-10DB-43E7-8F22-40B3D51B8FC3}" type="datetime1">
              <a:rPr lang="en-US" smtClean="0"/>
              <a:t>11/2/2022</a:t>
            </a:fld>
            <a:endParaRPr lang="en-US"/>
          </a:p>
        </p:txBody>
      </p:sp>
      <p:sp>
        <p:nvSpPr>
          <p:cNvPr id="5" name="Footer Placeholder 4">
            <a:extLst>
              <a:ext uri="{FF2B5EF4-FFF2-40B4-BE49-F238E27FC236}">
                <a16:creationId xmlns:a16="http://schemas.microsoft.com/office/drawing/2014/main" id="{7C01E9BC-3BB8-40CD-9294-59A2E59E1B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13979D-5589-4770-9D29-046F2B506C33}"/>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12EF7969-DB38-4989-A65C-9D190A245515}"/>
              </a:ext>
              <a:ext uri="{C183D7F6-B498-43B3-948B-1728B52AA6E4}">
                <adec:decorative xmlns:adec="http://schemas.microsoft.com/office/drawing/2017/decorative" val="1"/>
              </a:ext>
            </a:extLst>
          </p:cNvPr>
          <p:cNvGrpSpPr/>
          <p:nvPr/>
        </p:nvGrpSpPr>
        <p:grpSpPr>
          <a:xfrm>
            <a:off x="565574" y="3318693"/>
            <a:ext cx="1037057" cy="65023"/>
            <a:chOff x="4886325" y="3371754"/>
            <a:chExt cx="2418492" cy="113728"/>
          </a:xfrm>
          <a:solidFill>
            <a:schemeClr val="accent1"/>
          </a:solidFill>
        </p:grpSpPr>
        <p:sp>
          <p:nvSpPr>
            <p:cNvPr id="8" name="Graphic 78">
              <a:extLst>
                <a:ext uri="{FF2B5EF4-FFF2-40B4-BE49-F238E27FC236}">
                  <a16:creationId xmlns:a16="http://schemas.microsoft.com/office/drawing/2014/main" id="{2145BE25-C437-45FE-A3D3-BBAAF108CC9B}"/>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sz="1493"/>
            </a:p>
          </p:txBody>
        </p:sp>
        <p:grpSp>
          <p:nvGrpSpPr>
            <p:cNvPr id="9" name="Graphic 78">
              <a:extLst>
                <a:ext uri="{FF2B5EF4-FFF2-40B4-BE49-F238E27FC236}">
                  <a16:creationId xmlns:a16="http://schemas.microsoft.com/office/drawing/2014/main" id="{4A9D0FA0-682C-4076-B779-D865AEEFC66C}"/>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AB60163C-1A2D-4F00-BC61-8A3C11E2D2BE}"/>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sz="1493"/>
              </a:p>
            </p:txBody>
          </p:sp>
          <p:sp>
            <p:nvSpPr>
              <p:cNvPr id="11" name="Graphic 78">
                <a:extLst>
                  <a:ext uri="{FF2B5EF4-FFF2-40B4-BE49-F238E27FC236}">
                    <a16:creationId xmlns:a16="http://schemas.microsoft.com/office/drawing/2014/main" id="{3FF8D873-9CF9-4A0A-A7B8-875C0B8233D6}"/>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sz="1493"/>
              </a:p>
            </p:txBody>
          </p:sp>
          <p:sp>
            <p:nvSpPr>
              <p:cNvPr id="12" name="Graphic 78">
                <a:extLst>
                  <a:ext uri="{FF2B5EF4-FFF2-40B4-BE49-F238E27FC236}">
                    <a16:creationId xmlns:a16="http://schemas.microsoft.com/office/drawing/2014/main" id="{2B645470-F624-4417-A8A4-FC242E43C9DB}"/>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sz="1493"/>
              </a:p>
            </p:txBody>
          </p:sp>
          <p:sp>
            <p:nvSpPr>
              <p:cNvPr id="13" name="Graphic 78">
                <a:extLst>
                  <a:ext uri="{FF2B5EF4-FFF2-40B4-BE49-F238E27FC236}">
                    <a16:creationId xmlns:a16="http://schemas.microsoft.com/office/drawing/2014/main" id="{ECC7EFEF-6B2A-4210-9275-0077ACF2827B}"/>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sz="1493"/>
              </a:p>
            </p:txBody>
          </p:sp>
        </p:grpSp>
      </p:grpSp>
    </p:spTree>
    <p:extLst>
      <p:ext uri="{BB962C8B-B14F-4D97-AF65-F5344CB8AC3E}">
        <p14:creationId xmlns:p14="http://schemas.microsoft.com/office/powerpoint/2010/main" val="92342464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6693CD-CB65-4F37-A6DA-F300B93C14D9}"/>
              </a:ext>
            </a:extLst>
          </p:cNvPr>
          <p:cNvSpPr>
            <a:spLocks noGrp="1"/>
          </p:cNvSpPr>
          <p:nvPr>
            <p:ph type="title" orient="vert"/>
          </p:nvPr>
        </p:nvSpPr>
        <p:spPr>
          <a:xfrm>
            <a:off x="8505999" y="1119385"/>
            <a:ext cx="2804160" cy="766562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448D117-7AE6-4831-9867-5145F64A0C24}"/>
              </a:ext>
            </a:extLst>
          </p:cNvPr>
          <p:cNvSpPr>
            <a:spLocks noGrp="1"/>
          </p:cNvSpPr>
          <p:nvPr>
            <p:ph type="body" orient="vert" idx="1"/>
          </p:nvPr>
        </p:nvSpPr>
        <p:spPr>
          <a:xfrm>
            <a:off x="560767" y="1119385"/>
            <a:ext cx="7508695" cy="76656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4988CF8-397F-485E-8081-AFA4DADD440C}"/>
              </a:ext>
            </a:extLst>
          </p:cNvPr>
          <p:cNvSpPr>
            <a:spLocks noGrp="1"/>
          </p:cNvSpPr>
          <p:nvPr>
            <p:ph type="dt" sz="half" idx="10"/>
          </p:nvPr>
        </p:nvSpPr>
        <p:spPr/>
        <p:txBody>
          <a:bodyPr/>
          <a:lstStyle/>
          <a:p>
            <a:fld id="{0A16C79C-F566-427A-93F6-434A4E613134}" type="datetime1">
              <a:rPr lang="en-US" smtClean="0"/>
              <a:t>11/2/2022</a:t>
            </a:fld>
            <a:endParaRPr lang="en-US"/>
          </a:p>
        </p:txBody>
      </p:sp>
      <p:sp>
        <p:nvSpPr>
          <p:cNvPr id="5" name="Footer Placeholder 4">
            <a:extLst>
              <a:ext uri="{FF2B5EF4-FFF2-40B4-BE49-F238E27FC236}">
                <a16:creationId xmlns:a16="http://schemas.microsoft.com/office/drawing/2014/main" id="{83CE4773-4660-4F21-83CF-1A449395BB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B59537-EB47-40FA-893E-785D6FE00A5C}"/>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588F505F-2957-41FC-9AAA-962853A6719E}"/>
              </a:ext>
              <a:ext uri="{C183D7F6-B498-43B3-948B-1728B52AA6E4}">
                <adec:decorative xmlns:adec="http://schemas.microsoft.com/office/drawing/2017/decorative" val="1"/>
              </a:ext>
            </a:extLst>
          </p:cNvPr>
          <p:cNvGrpSpPr/>
          <p:nvPr/>
        </p:nvGrpSpPr>
        <p:grpSpPr>
          <a:xfrm rot="5400000">
            <a:off x="7596360" y="1786373"/>
            <a:ext cx="1382743" cy="48767"/>
            <a:chOff x="4886325" y="3371754"/>
            <a:chExt cx="2418492" cy="113728"/>
          </a:xfrm>
          <a:solidFill>
            <a:schemeClr val="accent1"/>
          </a:solidFill>
        </p:grpSpPr>
        <p:sp>
          <p:nvSpPr>
            <p:cNvPr id="8" name="Graphic 78">
              <a:extLst>
                <a:ext uri="{FF2B5EF4-FFF2-40B4-BE49-F238E27FC236}">
                  <a16:creationId xmlns:a16="http://schemas.microsoft.com/office/drawing/2014/main" id="{091A36EB-8545-4EFE-B619-165D36D644D1}"/>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sz="1493"/>
            </a:p>
          </p:txBody>
        </p:sp>
        <p:grpSp>
          <p:nvGrpSpPr>
            <p:cNvPr id="9" name="Graphic 78">
              <a:extLst>
                <a:ext uri="{FF2B5EF4-FFF2-40B4-BE49-F238E27FC236}">
                  <a16:creationId xmlns:a16="http://schemas.microsoft.com/office/drawing/2014/main" id="{8D075D29-6706-486B-A55A-13866882BA88}"/>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3FAE751A-10F0-48F2-BBC3-D2FE499B345B}"/>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sz="1493"/>
              </a:p>
            </p:txBody>
          </p:sp>
          <p:sp>
            <p:nvSpPr>
              <p:cNvPr id="11" name="Graphic 78">
                <a:extLst>
                  <a:ext uri="{FF2B5EF4-FFF2-40B4-BE49-F238E27FC236}">
                    <a16:creationId xmlns:a16="http://schemas.microsoft.com/office/drawing/2014/main" id="{52289CAF-683C-4BCC-8AA5-95A3BF799B0F}"/>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sz="1493"/>
              </a:p>
            </p:txBody>
          </p:sp>
          <p:sp>
            <p:nvSpPr>
              <p:cNvPr id="12" name="Graphic 78">
                <a:extLst>
                  <a:ext uri="{FF2B5EF4-FFF2-40B4-BE49-F238E27FC236}">
                    <a16:creationId xmlns:a16="http://schemas.microsoft.com/office/drawing/2014/main" id="{3BC8403A-C46F-4DA1-A015-00A80215F289}"/>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sz="1493"/>
              </a:p>
            </p:txBody>
          </p:sp>
          <p:sp>
            <p:nvSpPr>
              <p:cNvPr id="13" name="Graphic 78">
                <a:extLst>
                  <a:ext uri="{FF2B5EF4-FFF2-40B4-BE49-F238E27FC236}">
                    <a16:creationId xmlns:a16="http://schemas.microsoft.com/office/drawing/2014/main" id="{A797D957-3A2C-42DF-B73E-CBB47BE036B7}"/>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sz="1493"/>
              </a:p>
            </p:txBody>
          </p:sp>
        </p:grpSp>
      </p:grpSp>
    </p:spTree>
    <p:extLst>
      <p:ext uri="{BB962C8B-B14F-4D97-AF65-F5344CB8AC3E}">
        <p14:creationId xmlns:p14="http://schemas.microsoft.com/office/powerpoint/2010/main" val="382925025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11/2/2022</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5099886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63703057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11/2/2022</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5349690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11/2/2022</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68646821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11/2/2022</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14574881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11/2/2022</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874750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11/2/2022</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99834763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11/2/2022</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57178923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11/2/2022</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52796486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11/2/2022</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15275478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11/2/2022</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0975382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11/2/2022</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073133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7" y="866987"/>
            <a:ext cx="3954015" cy="2591172"/>
          </a:xfrm>
        </p:spPr>
        <p:txBody>
          <a:bodyPr anchor="b">
            <a:normAutofit/>
          </a:bodyPr>
          <a:lstStyle>
            <a:lvl1pPr algn="ctr">
              <a:defRPr sz="3413" b="0"/>
            </a:lvl1pPr>
          </a:lstStyle>
          <a:p>
            <a:r>
              <a:rPr lang="en-US"/>
              <a:t>Click to edit Master title style</a:t>
            </a:r>
          </a:p>
        </p:txBody>
      </p:sp>
      <p:sp>
        <p:nvSpPr>
          <p:cNvPr id="3" name="Content Placeholder 2"/>
          <p:cNvSpPr>
            <a:spLocks noGrp="1"/>
          </p:cNvSpPr>
          <p:nvPr>
            <p:ph idx="1"/>
          </p:nvPr>
        </p:nvSpPr>
        <p:spPr>
          <a:xfrm>
            <a:off x="5179343" y="866987"/>
            <a:ext cx="6839386" cy="736938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717" y="3458160"/>
            <a:ext cx="3954015" cy="47782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72776439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625600" y="1596249"/>
            <a:ext cx="9753600" cy="3395698"/>
          </a:xfrm>
        </p:spPr>
        <p:txBody>
          <a:bodyPr anchor="b"/>
          <a:lstStyle>
            <a:lvl1pPr algn="l">
              <a:defRPr sz="64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625600" y="5122898"/>
            <a:ext cx="9753600" cy="2354862"/>
          </a:xfrm>
        </p:spPr>
        <p:txBody>
          <a:bodyPr/>
          <a:lstStyle>
            <a:lvl1pPr marL="0" indent="0" algn="l">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11/2/2022</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63616" y="1584428"/>
            <a:ext cx="0" cy="815735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091879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11/2/2022</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616759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87307" y="2431628"/>
            <a:ext cx="11216640" cy="4057226"/>
          </a:xfrm>
        </p:spPr>
        <p:txBody>
          <a:bodyPr anchor="b"/>
          <a:lstStyle>
            <a:lvl1pPr>
              <a:defRPr sz="64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11/2/2022</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63616" y="2419804"/>
            <a:ext cx="0" cy="7321973"/>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90711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11/2/2022</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805066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11/2/2022</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705315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11/2/2022</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086471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11/2/2022</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693866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11/2/2022</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544423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11/2/2022</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541570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11/2/2022</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06490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648" y="867446"/>
            <a:ext cx="4875585" cy="7403338"/>
          </a:xfrm>
          <a:prstGeom prst="rect">
            <a:avLst/>
          </a:prstGeom>
        </p:spPr>
      </p:pic>
      <p:sp>
        <p:nvSpPr>
          <p:cNvPr id="2" name="Title 1"/>
          <p:cNvSpPr>
            <a:spLocks noGrp="1"/>
          </p:cNvSpPr>
          <p:nvPr>
            <p:ph type="title"/>
          </p:nvPr>
        </p:nvSpPr>
        <p:spPr>
          <a:xfrm>
            <a:off x="974716" y="867446"/>
            <a:ext cx="5581761" cy="2601725"/>
          </a:xfrm>
        </p:spPr>
        <p:txBody>
          <a:bodyPr anchor="b">
            <a:noAutofit/>
          </a:bodyPr>
          <a:lstStyle>
            <a:lvl1pPr algn="ctr">
              <a:defRPr sz="4551" b="0"/>
            </a:lvl1pPr>
          </a:lstStyle>
          <a:p>
            <a:r>
              <a:rPr lang="en-US"/>
              <a:t>Click to edit Master title style</a:t>
            </a:r>
          </a:p>
        </p:txBody>
      </p:sp>
      <p:sp>
        <p:nvSpPr>
          <p:cNvPr id="3" name="Picture Placeholder 2"/>
          <p:cNvSpPr>
            <a:spLocks noGrp="1" noChangeAspect="1"/>
          </p:cNvSpPr>
          <p:nvPr>
            <p:ph type="pic" idx="1"/>
          </p:nvPr>
        </p:nvSpPr>
        <p:spPr>
          <a:xfrm>
            <a:off x="7078014" y="1058118"/>
            <a:ext cx="4501867" cy="6987125"/>
          </a:xfr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4" name="Text Placeholder 3"/>
          <p:cNvSpPr>
            <a:spLocks noGrp="1"/>
          </p:cNvSpPr>
          <p:nvPr>
            <p:ph type="body" sz="half" idx="2"/>
          </p:nvPr>
        </p:nvSpPr>
        <p:spPr>
          <a:xfrm>
            <a:off x="974716" y="3469171"/>
            <a:ext cx="5581761" cy="48016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9987992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11/2/2022</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867" y="372431"/>
            <a:ext cx="1211072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53519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126" y="768121"/>
            <a:ext cx="10888548" cy="5453332"/>
          </a:xfrm>
          <a:prstGeom prst="rect">
            <a:avLst/>
          </a:prstGeom>
        </p:spPr>
      </p:pic>
      <p:sp>
        <p:nvSpPr>
          <p:cNvPr id="2" name="Title 1"/>
          <p:cNvSpPr>
            <a:spLocks noGrp="1"/>
          </p:cNvSpPr>
          <p:nvPr>
            <p:ph type="title"/>
          </p:nvPr>
        </p:nvSpPr>
        <p:spPr>
          <a:xfrm>
            <a:off x="974726" y="6492807"/>
            <a:ext cx="11045682" cy="772938"/>
          </a:xfrm>
        </p:spPr>
        <p:txBody>
          <a:bodyPr anchor="b">
            <a:normAutofit/>
          </a:bodyPr>
          <a:lstStyle>
            <a:lvl1pPr algn="ctr">
              <a:defRPr sz="3982"/>
            </a:lvl1pPr>
          </a:lstStyle>
          <a:p>
            <a:r>
              <a:rPr lang="en-US"/>
              <a:t>Click to edit Master title style</a:t>
            </a:r>
          </a:p>
        </p:txBody>
      </p:sp>
      <p:sp>
        <p:nvSpPr>
          <p:cNvPr id="3" name="Picture Placeholder 2"/>
          <p:cNvSpPr>
            <a:spLocks noGrp="1" noChangeAspect="1"/>
          </p:cNvSpPr>
          <p:nvPr>
            <p:ph type="pic" idx="1"/>
          </p:nvPr>
        </p:nvSpPr>
        <p:spPr>
          <a:xfrm>
            <a:off x="1317287" y="988459"/>
            <a:ext cx="10361742" cy="5014288"/>
          </a:xfrm>
          <a:effectLst>
            <a:outerShdw blurRad="38100" dist="25400" dir="4440000">
              <a:srgbClr val="000000">
                <a:alpha val="36000"/>
              </a:srgbClr>
            </a:outerShdw>
          </a:effectLst>
        </p:spPr>
        <p:txBody>
          <a:bodyPr anchor="t">
            <a:normAutofit/>
          </a:bodyPr>
          <a:lstStyle>
            <a:lvl1pPr marL="0" indent="0" algn="ctr">
              <a:buNone/>
              <a:defRPr sz="2844"/>
            </a:lvl1pPr>
            <a:lvl2pPr marL="650230" indent="0">
              <a:buNone/>
              <a:defRPr sz="2844"/>
            </a:lvl2pPr>
            <a:lvl3pPr marL="1300460" indent="0">
              <a:buNone/>
              <a:defRPr sz="2844"/>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974714" y="7265746"/>
            <a:ext cx="11044014" cy="970627"/>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9236594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4" y="865332"/>
            <a:ext cx="11044014" cy="5026623"/>
          </a:xfrm>
        </p:spPr>
        <p:txBody>
          <a:bodyPr anchor="ctr"/>
          <a:lstStyle>
            <a:lvl1pPr>
              <a:defRPr sz="4551"/>
            </a:lvl1pPr>
          </a:lstStyle>
          <a:p>
            <a:r>
              <a:rPr lang="en-US"/>
              <a:t>Click to edit Master title style</a:t>
            </a:r>
          </a:p>
        </p:txBody>
      </p:sp>
      <p:sp>
        <p:nvSpPr>
          <p:cNvPr id="4" name="Text Placeholder 3"/>
          <p:cNvSpPr>
            <a:spLocks noGrp="1"/>
          </p:cNvSpPr>
          <p:nvPr>
            <p:ph type="body" sz="half" idx="2"/>
          </p:nvPr>
        </p:nvSpPr>
        <p:spPr>
          <a:xfrm>
            <a:off x="974714" y="6108701"/>
            <a:ext cx="11044014" cy="2135930"/>
          </a:xfrm>
        </p:spPr>
        <p:txBody>
          <a:bodyPr anchor="ct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6317546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2626" y="866986"/>
            <a:ext cx="9922935" cy="4256575"/>
          </a:xfrm>
        </p:spPr>
        <p:txBody>
          <a:bodyPr anchor="ctr"/>
          <a:lstStyle>
            <a:lvl1pPr>
              <a:defRPr sz="4551"/>
            </a:lvl1pPr>
          </a:lstStyle>
          <a:p>
            <a:r>
              <a:rPr lang="en-US"/>
              <a:t>Click to edit Master title style</a:t>
            </a:r>
          </a:p>
        </p:txBody>
      </p:sp>
      <p:sp>
        <p:nvSpPr>
          <p:cNvPr id="12" name="Text Placeholder 3"/>
          <p:cNvSpPr>
            <a:spLocks noGrp="1"/>
          </p:cNvSpPr>
          <p:nvPr>
            <p:ph type="body" sz="half" idx="13"/>
          </p:nvPr>
        </p:nvSpPr>
        <p:spPr>
          <a:xfrm>
            <a:off x="1835355" y="5134270"/>
            <a:ext cx="9335785" cy="757687"/>
          </a:xfrm>
        </p:spPr>
        <p:txBody>
          <a:bodyPr anchor="t">
            <a:normAutofit/>
          </a:bodyPr>
          <a:lstStyle>
            <a:lvl1pPr marL="0" indent="0" algn="r">
              <a:buNone/>
              <a:defRPr sz="1991"/>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4" name="Text Placeholder 3"/>
          <p:cNvSpPr>
            <a:spLocks noGrp="1"/>
          </p:cNvSpPr>
          <p:nvPr>
            <p:ph type="body" sz="half" idx="2"/>
          </p:nvPr>
        </p:nvSpPr>
        <p:spPr>
          <a:xfrm>
            <a:off x="974714" y="6121747"/>
            <a:ext cx="11044014" cy="2118394"/>
          </a:xfrm>
        </p:spPr>
        <p:txBody>
          <a:bodyPr anchor="ctr">
            <a:normAutofit/>
          </a:bodyP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92386" y="1242897"/>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1378">
                <a:solidFill>
                  <a:schemeClr val="tx1"/>
                </a:solidFill>
                <a:effectLst/>
              </a:rPr>
              <a:t>“</a:t>
            </a:r>
          </a:p>
        </p:txBody>
      </p:sp>
      <p:sp>
        <p:nvSpPr>
          <p:cNvPr id="13" name="TextBox 12"/>
          <p:cNvSpPr txBox="1"/>
          <p:nvPr/>
        </p:nvSpPr>
        <p:spPr>
          <a:xfrm>
            <a:off x="11133666" y="4171726"/>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1378">
                <a:solidFill>
                  <a:schemeClr val="tx1"/>
                </a:solidFill>
                <a:effectLst/>
              </a:rPr>
              <a:t>”</a:t>
            </a:r>
          </a:p>
        </p:txBody>
      </p:sp>
    </p:spTree>
    <p:extLst>
      <p:ext uri="{BB962C8B-B14F-4D97-AF65-F5344CB8AC3E}">
        <p14:creationId xmlns:p14="http://schemas.microsoft.com/office/powerpoint/2010/main" val="3351778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1762" y="2504631"/>
            <a:ext cx="10229921" cy="2600978"/>
          </a:xfrm>
        </p:spPr>
        <p:txBody>
          <a:bodyPr anchor="b"/>
          <a:lstStyle>
            <a:lvl1pPr algn="ctr">
              <a:defRPr sz="5689" b="0" cap="none"/>
            </a:lvl1pPr>
          </a:lstStyle>
          <a:p>
            <a:r>
              <a:rPr lang="en-US"/>
              <a:t>Click to edit Master title style</a:t>
            </a:r>
          </a:p>
        </p:txBody>
      </p:sp>
      <p:sp>
        <p:nvSpPr>
          <p:cNvPr id="3" name="Text Placeholder 2"/>
          <p:cNvSpPr>
            <a:spLocks noGrp="1"/>
          </p:cNvSpPr>
          <p:nvPr>
            <p:ph type="body" idx="1"/>
          </p:nvPr>
        </p:nvSpPr>
        <p:spPr>
          <a:xfrm>
            <a:off x="1381762" y="5105606"/>
            <a:ext cx="10229921" cy="2143366"/>
          </a:xfrm>
        </p:spPr>
        <p:txBody>
          <a:bodyPr anchor="t"/>
          <a:lstStyle>
            <a:lvl1pPr marL="0" indent="0" algn="ctr">
              <a:buNone/>
              <a:defRPr sz="2844">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95429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4714" y="3024986"/>
            <a:ext cx="11044014" cy="3572388"/>
          </a:xfrm>
        </p:spPr>
        <p:txBody>
          <a:bodyPr anchor="b"/>
          <a:lstStyle>
            <a:lvl1pPr>
              <a:defRPr sz="4551"/>
            </a:lvl1pPr>
          </a:lstStyle>
          <a:p>
            <a:r>
              <a:rPr lang="en-US"/>
              <a:t>Click to edit Master title style</a:t>
            </a:r>
          </a:p>
        </p:txBody>
      </p:sp>
      <p:sp>
        <p:nvSpPr>
          <p:cNvPr id="4" name="Text Placeholder 3"/>
          <p:cNvSpPr>
            <a:spLocks noGrp="1"/>
          </p:cNvSpPr>
          <p:nvPr>
            <p:ph type="body" sz="half" idx="2"/>
          </p:nvPr>
        </p:nvSpPr>
        <p:spPr>
          <a:xfrm>
            <a:off x="974705" y="6614124"/>
            <a:ext cx="11042345" cy="1622249"/>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385406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74714" y="866986"/>
            <a:ext cx="11044014" cy="1380196"/>
          </a:xfrm>
        </p:spPr>
        <p:txBody>
          <a:bodyPr/>
          <a:lstStyle/>
          <a:p>
            <a:r>
              <a:rPr lang="en-US"/>
              <a:t>Click to edit Master title style</a:t>
            </a:r>
          </a:p>
        </p:txBody>
      </p:sp>
      <p:sp>
        <p:nvSpPr>
          <p:cNvPr id="7" name="Text Placeholder 2"/>
          <p:cNvSpPr>
            <a:spLocks noGrp="1"/>
          </p:cNvSpPr>
          <p:nvPr>
            <p:ph type="body" idx="1"/>
          </p:nvPr>
        </p:nvSpPr>
        <p:spPr>
          <a:xfrm>
            <a:off x="974714"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8" name="Text Placeholder 3"/>
          <p:cNvSpPr>
            <a:spLocks noGrp="1"/>
          </p:cNvSpPr>
          <p:nvPr>
            <p:ph type="body" sz="half" idx="15"/>
          </p:nvPr>
        </p:nvSpPr>
        <p:spPr>
          <a:xfrm>
            <a:off x="974714"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9" name="Text Placeholder 4"/>
          <p:cNvSpPr>
            <a:spLocks noGrp="1"/>
          </p:cNvSpPr>
          <p:nvPr>
            <p:ph type="body" sz="quarter" idx="3"/>
          </p:nvPr>
        </p:nvSpPr>
        <p:spPr>
          <a:xfrm>
            <a:off x="4743158"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0" name="Text Placeholder 3"/>
          <p:cNvSpPr>
            <a:spLocks noGrp="1"/>
          </p:cNvSpPr>
          <p:nvPr>
            <p:ph type="body" sz="half" idx="16"/>
          </p:nvPr>
        </p:nvSpPr>
        <p:spPr>
          <a:xfrm>
            <a:off x="4737530"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11" name="Text Placeholder 4"/>
          <p:cNvSpPr>
            <a:spLocks noGrp="1"/>
          </p:cNvSpPr>
          <p:nvPr>
            <p:ph type="body" sz="quarter" idx="13"/>
          </p:nvPr>
        </p:nvSpPr>
        <p:spPr>
          <a:xfrm>
            <a:off x="8497677"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2" name="Text Placeholder 3"/>
          <p:cNvSpPr>
            <a:spLocks noGrp="1"/>
          </p:cNvSpPr>
          <p:nvPr>
            <p:ph type="body" sz="half" idx="17"/>
          </p:nvPr>
        </p:nvSpPr>
        <p:spPr>
          <a:xfrm>
            <a:off x="8497677"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192592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585" y="2597042"/>
            <a:ext cx="3596865" cy="2607727"/>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534" y="2597042"/>
            <a:ext cx="3596865" cy="2607727"/>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1995" y="2597042"/>
            <a:ext cx="3596865" cy="2607727"/>
          </a:xfrm>
          <a:prstGeom prst="rect">
            <a:avLst/>
          </a:prstGeom>
        </p:spPr>
      </p:pic>
      <p:sp>
        <p:nvSpPr>
          <p:cNvPr id="30" name="Title 1"/>
          <p:cNvSpPr>
            <a:spLocks noGrp="1"/>
          </p:cNvSpPr>
          <p:nvPr>
            <p:ph type="title"/>
          </p:nvPr>
        </p:nvSpPr>
        <p:spPr>
          <a:xfrm>
            <a:off x="974714" y="866986"/>
            <a:ext cx="11044014" cy="1380196"/>
          </a:xfrm>
        </p:spPr>
        <p:txBody>
          <a:bodyPr/>
          <a:lstStyle/>
          <a:p>
            <a:r>
              <a:rPr lang="en-US"/>
              <a:t>Click to edit Master title style</a:t>
            </a:r>
          </a:p>
        </p:txBody>
      </p:sp>
      <p:sp>
        <p:nvSpPr>
          <p:cNvPr id="19" name="Text Placeholder 2"/>
          <p:cNvSpPr>
            <a:spLocks noGrp="1"/>
          </p:cNvSpPr>
          <p:nvPr>
            <p:ph type="body" idx="1"/>
          </p:nvPr>
        </p:nvSpPr>
        <p:spPr>
          <a:xfrm>
            <a:off x="97471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0" name="Picture Placeholder 2"/>
          <p:cNvSpPr>
            <a:spLocks noGrp="1" noChangeAspect="1"/>
          </p:cNvSpPr>
          <p:nvPr>
            <p:ph type="pic" idx="15"/>
          </p:nvPr>
        </p:nvSpPr>
        <p:spPr>
          <a:xfrm>
            <a:off x="1085976" y="2757572"/>
            <a:ext cx="3298526" cy="227975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1" name="Text Placeholder 3"/>
          <p:cNvSpPr>
            <a:spLocks noGrp="1"/>
          </p:cNvSpPr>
          <p:nvPr>
            <p:ph type="body" sz="half" idx="18"/>
          </p:nvPr>
        </p:nvSpPr>
        <p:spPr>
          <a:xfrm>
            <a:off x="974714" y="6372081"/>
            <a:ext cx="3521050"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2" name="Text Placeholder 4"/>
          <p:cNvSpPr>
            <a:spLocks noGrp="1"/>
          </p:cNvSpPr>
          <p:nvPr>
            <p:ph type="body" sz="quarter" idx="3"/>
          </p:nvPr>
        </p:nvSpPr>
        <p:spPr>
          <a:xfrm>
            <a:off x="473897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3" name="Picture Placeholder 2"/>
          <p:cNvSpPr>
            <a:spLocks noGrp="1" noChangeAspect="1"/>
          </p:cNvSpPr>
          <p:nvPr>
            <p:ph type="pic" idx="21"/>
          </p:nvPr>
        </p:nvSpPr>
        <p:spPr>
          <a:xfrm>
            <a:off x="4848792" y="2757822"/>
            <a:ext cx="3298526" cy="228716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4" name="Text Placeholder 3"/>
          <p:cNvSpPr>
            <a:spLocks noGrp="1"/>
          </p:cNvSpPr>
          <p:nvPr>
            <p:ph type="body" sz="half" idx="19"/>
          </p:nvPr>
        </p:nvSpPr>
        <p:spPr>
          <a:xfrm>
            <a:off x="4737530" y="6372080"/>
            <a:ext cx="3522493"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5" name="Text Placeholder 4"/>
          <p:cNvSpPr>
            <a:spLocks noGrp="1"/>
          </p:cNvSpPr>
          <p:nvPr>
            <p:ph type="body" sz="quarter" idx="13"/>
          </p:nvPr>
        </p:nvSpPr>
        <p:spPr>
          <a:xfrm>
            <a:off x="8497810"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6" name="Picture Placeholder 2"/>
          <p:cNvSpPr>
            <a:spLocks noGrp="1" noChangeAspect="1"/>
          </p:cNvSpPr>
          <p:nvPr>
            <p:ph type="pic" idx="22"/>
          </p:nvPr>
        </p:nvSpPr>
        <p:spPr>
          <a:xfrm>
            <a:off x="8614079" y="2751192"/>
            <a:ext cx="3298526" cy="2285929"/>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7" name="Text Placeholder 3"/>
          <p:cNvSpPr>
            <a:spLocks noGrp="1"/>
          </p:cNvSpPr>
          <p:nvPr>
            <p:ph type="body" sz="half" idx="20"/>
          </p:nvPr>
        </p:nvSpPr>
        <p:spPr>
          <a:xfrm>
            <a:off x="8497677" y="6372077"/>
            <a:ext cx="3521050" cy="1864299"/>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941411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4797344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1941" y="866987"/>
            <a:ext cx="2436786" cy="7369388"/>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74716" y="866987"/>
            <a:ext cx="8444663" cy="7369388"/>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987755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Default">
    <p:spTree>
      <p:nvGrpSpPr>
        <p:cNvPr id="1" name="Shape 143"/>
        <p:cNvGrpSpPr/>
        <p:nvPr/>
      </p:nvGrpSpPr>
      <p:grpSpPr>
        <a:xfrm>
          <a:off x="0" y="0"/>
          <a:ext cx="0" cy="0"/>
          <a:chOff x="0" y="0"/>
          <a:chExt cx="0" cy="0"/>
        </a:xfrm>
      </p:grpSpPr>
      <p:sp>
        <p:nvSpPr>
          <p:cNvPr id="144" name="Shape 144"/>
          <p:cNvSpPr txBox="1">
            <a:spLocks noGrp="1"/>
          </p:cNvSpPr>
          <p:nvPr>
            <p:ph type="sldNum" idx="12"/>
          </p:nvPr>
        </p:nvSpPr>
        <p:spPr>
          <a:xfrm>
            <a:off x="10402725" y="780510"/>
            <a:ext cx="1338601" cy="429158"/>
          </a:xfrm>
          <a:prstGeom prst="rect">
            <a:avLst/>
          </a:prstGeom>
          <a:noFill/>
          <a:ln>
            <a:noFill/>
          </a:ln>
        </p:spPr>
        <p:txBody>
          <a:bodyPr lIns="128450" tIns="64225" rIns="128450" bIns="64225" anchor="ctr" anchorCtr="0">
            <a:noAutofit/>
          </a:bodyPr>
          <a:lstStyle/>
          <a:p>
            <a:pPr marL="0" marR="0" lvl="0" indent="0" algn="r" rtl="0">
              <a:spcBef>
                <a:spcPts val="0"/>
              </a:spcBef>
              <a:buSzPct val="25000"/>
              <a:buNone/>
            </a:pPr>
            <a:fld id="{00000000-1234-1234-1234-123412341234}" type="slidenum">
              <a:rPr lang="en-US" sz="1700" b="0" i="0" u="none" strike="noStrike" cap="none">
                <a:solidFill>
                  <a:schemeClr val="lt1"/>
                </a:solidFill>
                <a:latin typeface="Rockwell"/>
                <a:ea typeface="Rockwell"/>
                <a:cs typeface="Rockwell"/>
                <a:sym typeface="Rockwell"/>
              </a:rPr>
              <a:t>‹#›</a:t>
            </a:fld>
            <a:endParaRPr lang="en-US" sz="17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1164264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94081" y="6736900"/>
            <a:ext cx="4526495" cy="39014"/>
          </a:xfrm>
          <a:custGeom>
            <a:avLst/>
            <a:gdLst>
              <a:gd name="connsiteX0" fmla="*/ 0 w 4526495"/>
              <a:gd name="connsiteY0" fmla="*/ 0 h 39014"/>
              <a:gd name="connsiteX1" fmla="*/ 601377 w 4526495"/>
              <a:gd name="connsiteY1" fmla="*/ 0 h 39014"/>
              <a:gd name="connsiteX2" fmla="*/ 1112224 w 4526495"/>
              <a:gd name="connsiteY2" fmla="*/ 0 h 39014"/>
              <a:gd name="connsiteX3" fmla="*/ 1668337 w 4526495"/>
              <a:gd name="connsiteY3" fmla="*/ 0 h 39014"/>
              <a:gd name="connsiteX4" fmla="*/ 2360244 w 4526495"/>
              <a:gd name="connsiteY4" fmla="*/ 0 h 39014"/>
              <a:gd name="connsiteX5" fmla="*/ 2961621 w 4526495"/>
              <a:gd name="connsiteY5" fmla="*/ 0 h 39014"/>
              <a:gd name="connsiteX6" fmla="*/ 3517733 w 4526495"/>
              <a:gd name="connsiteY6" fmla="*/ 0 h 39014"/>
              <a:gd name="connsiteX7" fmla="*/ 4526495 w 4526495"/>
              <a:gd name="connsiteY7" fmla="*/ 0 h 39014"/>
              <a:gd name="connsiteX8" fmla="*/ 4526495 w 4526495"/>
              <a:gd name="connsiteY8" fmla="*/ 39014 h 39014"/>
              <a:gd name="connsiteX9" fmla="*/ 3879853 w 4526495"/>
              <a:gd name="connsiteY9" fmla="*/ 39014 h 39014"/>
              <a:gd name="connsiteX10" fmla="*/ 3323741 w 4526495"/>
              <a:gd name="connsiteY10" fmla="*/ 39014 h 39014"/>
              <a:gd name="connsiteX11" fmla="*/ 2586569 w 4526495"/>
              <a:gd name="connsiteY11" fmla="*/ 39014 h 39014"/>
              <a:gd name="connsiteX12" fmla="*/ 1985191 w 4526495"/>
              <a:gd name="connsiteY12" fmla="*/ 39014 h 39014"/>
              <a:gd name="connsiteX13" fmla="*/ 1474344 w 4526495"/>
              <a:gd name="connsiteY13" fmla="*/ 39014 h 39014"/>
              <a:gd name="connsiteX14" fmla="*/ 782437 w 4526495"/>
              <a:gd name="connsiteY14" fmla="*/ 39014 h 39014"/>
              <a:gd name="connsiteX15" fmla="*/ 0 w 4526495"/>
              <a:gd name="connsiteY15" fmla="*/ 39014 h 39014"/>
              <a:gd name="connsiteX16" fmla="*/ 0 w 4526495"/>
              <a:gd name="connsiteY1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26495" h="39014" fill="none" extrusionOk="0">
                <a:moveTo>
                  <a:pt x="0" y="0"/>
                </a:moveTo>
                <a:cubicBezTo>
                  <a:pt x="144266" y="20346"/>
                  <a:pt x="330539" y="-26187"/>
                  <a:pt x="601377" y="0"/>
                </a:cubicBezTo>
                <a:cubicBezTo>
                  <a:pt x="872215" y="26187"/>
                  <a:pt x="998198" y="5618"/>
                  <a:pt x="1112224" y="0"/>
                </a:cubicBezTo>
                <a:cubicBezTo>
                  <a:pt x="1226250" y="-5618"/>
                  <a:pt x="1529339" y="-16033"/>
                  <a:pt x="1668337" y="0"/>
                </a:cubicBezTo>
                <a:cubicBezTo>
                  <a:pt x="1807335" y="16033"/>
                  <a:pt x="2167788" y="28454"/>
                  <a:pt x="2360244" y="0"/>
                </a:cubicBezTo>
                <a:cubicBezTo>
                  <a:pt x="2552700" y="-28454"/>
                  <a:pt x="2828012" y="23650"/>
                  <a:pt x="2961621" y="0"/>
                </a:cubicBezTo>
                <a:cubicBezTo>
                  <a:pt x="3095230" y="-23650"/>
                  <a:pt x="3299376" y="23330"/>
                  <a:pt x="3517733" y="0"/>
                </a:cubicBezTo>
                <a:cubicBezTo>
                  <a:pt x="3736090" y="-23330"/>
                  <a:pt x="4320177" y="-38794"/>
                  <a:pt x="4526495" y="0"/>
                </a:cubicBezTo>
                <a:cubicBezTo>
                  <a:pt x="4526722" y="16152"/>
                  <a:pt x="4526713" y="20672"/>
                  <a:pt x="4526495" y="39014"/>
                </a:cubicBezTo>
                <a:cubicBezTo>
                  <a:pt x="4241700" y="47841"/>
                  <a:pt x="4031432" y="52419"/>
                  <a:pt x="3879853" y="39014"/>
                </a:cubicBezTo>
                <a:cubicBezTo>
                  <a:pt x="3728274" y="25609"/>
                  <a:pt x="3583446" y="66512"/>
                  <a:pt x="3323741" y="39014"/>
                </a:cubicBezTo>
                <a:cubicBezTo>
                  <a:pt x="3064036" y="11516"/>
                  <a:pt x="2871303" y="41902"/>
                  <a:pt x="2586569" y="39014"/>
                </a:cubicBezTo>
                <a:cubicBezTo>
                  <a:pt x="2301835" y="36126"/>
                  <a:pt x="2120554" y="23028"/>
                  <a:pt x="1985191" y="39014"/>
                </a:cubicBezTo>
                <a:cubicBezTo>
                  <a:pt x="1849828" y="55000"/>
                  <a:pt x="1696131" y="18723"/>
                  <a:pt x="1474344" y="39014"/>
                </a:cubicBezTo>
                <a:cubicBezTo>
                  <a:pt x="1252557" y="59305"/>
                  <a:pt x="1076714" y="68328"/>
                  <a:pt x="782437" y="39014"/>
                </a:cubicBezTo>
                <a:cubicBezTo>
                  <a:pt x="488160" y="9700"/>
                  <a:pt x="171978" y="42472"/>
                  <a:pt x="0" y="39014"/>
                </a:cubicBezTo>
                <a:cubicBezTo>
                  <a:pt x="833" y="30896"/>
                  <a:pt x="874" y="11750"/>
                  <a:pt x="0" y="0"/>
                </a:cubicBezTo>
                <a:close/>
              </a:path>
              <a:path w="4526495" h="39014" stroke="0" extrusionOk="0">
                <a:moveTo>
                  <a:pt x="0" y="0"/>
                </a:moveTo>
                <a:cubicBezTo>
                  <a:pt x="125005" y="-7063"/>
                  <a:pt x="332224" y="-23006"/>
                  <a:pt x="601377" y="0"/>
                </a:cubicBezTo>
                <a:cubicBezTo>
                  <a:pt x="870530" y="23006"/>
                  <a:pt x="987580" y="-15822"/>
                  <a:pt x="1112224" y="0"/>
                </a:cubicBezTo>
                <a:cubicBezTo>
                  <a:pt x="1236868" y="15822"/>
                  <a:pt x="1596990" y="20745"/>
                  <a:pt x="1849397" y="0"/>
                </a:cubicBezTo>
                <a:cubicBezTo>
                  <a:pt x="2101804" y="-20745"/>
                  <a:pt x="2278093" y="15371"/>
                  <a:pt x="2450774" y="0"/>
                </a:cubicBezTo>
                <a:cubicBezTo>
                  <a:pt x="2623455" y="-15371"/>
                  <a:pt x="2804762" y="-21377"/>
                  <a:pt x="3052151" y="0"/>
                </a:cubicBezTo>
                <a:cubicBezTo>
                  <a:pt x="3299540" y="21377"/>
                  <a:pt x="3606403" y="-12831"/>
                  <a:pt x="3789323" y="0"/>
                </a:cubicBezTo>
                <a:cubicBezTo>
                  <a:pt x="3972243" y="12831"/>
                  <a:pt x="4197686" y="-14771"/>
                  <a:pt x="4526495" y="0"/>
                </a:cubicBezTo>
                <a:cubicBezTo>
                  <a:pt x="4528092" y="16013"/>
                  <a:pt x="4527178" y="28080"/>
                  <a:pt x="4526495" y="39014"/>
                </a:cubicBezTo>
                <a:cubicBezTo>
                  <a:pt x="4301653" y="17748"/>
                  <a:pt x="4186546" y="61237"/>
                  <a:pt x="3970383" y="39014"/>
                </a:cubicBezTo>
                <a:cubicBezTo>
                  <a:pt x="3754220" y="16791"/>
                  <a:pt x="3557985" y="51964"/>
                  <a:pt x="3323741" y="39014"/>
                </a:cubicBezTo>
                <a:cubicBezTo>
                  <a:pt x="3089497" y="26064"/>
                  <a:pt x="2871745" y="19848"/>
                  <a:pt x="2677098" y="39014"/>
                </a:cubicBezTo>
                <a:cubicBezTo>
                  <a:pt x="2482451" y="58180"/>
                  <a:pt x="2247609" y="24622"/>
                  <a:pt x="2075721" y="39014"/>
                </a:cubicBezTo>
                <a:cubicBezTo>
                  <a:pt x="1903833" y="53406"/>
                  <a:pt x="1609733" y="25990"/>
                  <a:pt x="1338549" y="39014"/>
                </a:cubicBezTo>
                <a:cubicBezTo>
                  <a:pt x="1067365" y="52038"/>
                  <a:pt x="771472" y="3812"/>
                  <a:pt x="601377" y="39014"/>
                </a:cubicBezTo>
                <a:cubicBezTo>
                  <a:pt x="431282" y="74216"/>
                  <a:pt x="184500" y="40941"/>
                  <a:pt x="0" y="39014"/>
                </a:cubicBezTo>
                <a:cubicBezTo>
                  <a:pt x="430" y="31186"/>
                  <a:pt x="-1307" y="1530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97331" y="637235"/>
            <a:ext cx="11216640" cy="5787136"/>
          </a:xfrm>
        </p:spPr>
        <p:txBody>
          <a:bodyPr anchor="b">
            <a:noAutofit/>
          </a:bodyPr>
          <a:lstStyle>
            <a:lvl1pPr algn="l">
              <a:defRPr sz="10240"/>
            </a:lvl1pPr>
          </a:lstStyle>
          <a:p>
            <a:r>
              <a:rPr lang="en-US"/>
              <a:t>Click to edit Master title style</a:t>
            </a:r>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97331" y="7087616"/>
            <a:ext cx="11216640" cy="1599590"/>
          </a:xfrm>
        </p:spPr>
        <p:txBody>
          <a:bodyPr>
            <a:normAutofit/>
          </a:bodyPr>
          <a:lstStyle>
            <a:lvl1pPr marL="0" indent="0" algn="l">
              <a:buNone/>
              <a:defRPr sz="2987"/>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11/2/2022</a:t>
            </a:fld>
            <a:endParaRPr lang="en-US"/>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162994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94080" y="2744013"/>
            <a:ext cx="11216640" cy="6047232"/>
          </a:xfrm>
        </p:spPr>
        <p:txBody>
          <a:bodyPr>
            <a:normAutofit/>
          </a:bodyPr>
          <a:lstStyle>
            <a:lvl1pPr>
              <a:defRPr sz="2987"/>
            </a:lvl1pPr>
            <a:lvl2pPr>
              <a:defRPr sz="2560"/>
            </a:lvl2pPr>
            <a:lvl3pPr>
              <a:defRPr sz="2133"/>
            </a:lvl3pPr>
            <a:lvl4pPr>
              <a:defRPr sz="1920"/>
            </a:lvl4pPr>
            <a:lvl5pPr>
              <a:defRPr sz="19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11/2/2022</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94079" y="2431898"/>
            <a:ext cx="11216640" cy="39014"/>
          </a:xfrm>
          <a:custGeom>
            <a:avLst/>
            <a:gdLst>
              <a:gd name="connsiteX0" fmla="*/ 0 w 11216640"/>
              <a:gd name="connsiteY0" fmla="*/ 0 h 39014"/>
              <a:gd name="connsiteX1" fmla="*/ 323303 w 11216640"/>
              <a:gd name="connsiteY1" fmla="*/ 0 h 39014"/>
              <a:gd name="connsiteX2" fmla="*/ 1095272 w 11216640"/>
              <a:gd name="connsiteY2" fmla="*/ 0 h 39014"/>
              <a:gd name="connsiteX3" fmla="*/ 1418575 w 11216640"/>
              <a:gd name="connsiteY3" fmla="*/ 0 h 39014"/>
              <a:gd name="connsiteX4" fmla="*/ 1741878 w 11216640"/>
              <a:gd name="connsiteY4" fmla="*/ 0 h 39014"/>
              <a:gd name="connsiteX5" fmla="*/ 2626013 w 11216640"/>
              <a:gd name="connsiteY5" fmla="*/ 0 h 39014"/>
              <a:gd name="connsiteX6" fmla="*/ 3285816 w 11216640"/>
              <a:gd name="connsiteY6" fmla="*/ 0 h 39014"/>
              <a:gd name="connsiteX7" fmla="*/ 3609119 w 11216640"/>
              <a:gd name="connsiteY7" fmla="*/ 0 h 39014"/>
              <a:gd name="connsiteX8" fmla="*/ 4268921 w 11216640"/>
              <a:gd name="connsiteY8" fmla="*/ 0 h 39014"/>
              <a:gd name="connsiteX9" fmla="*/ 5153056 w 11216640"/>
              <a:gd name="connsiteY9" fmla="*/ 0 h 39014"/>
              <a:gd name="connsiteX10" fmla="*/ 5700692 w 11216640"/>
              <a:gd name="connsiteY10" fmla="*/ 0 h 39014"/>
              <a:gd name="connsiteX11" fmla="*/ 6248328 w 11216640"/>
              <a:gd name="connsiteY11" fmla="*/ 0 h 39014"/>
              <a:gd name="connsiteX12" fmla="*/ 6908131 w 11216640"/>
              <a:gd name="connsiteY12" fmla="*/ 0 h 39014"/>
              <a:gd name="connsiteX13" fmla="*/ 7680099 w 11216640"/>
              <a:gd name="connsiteY13" fmla="*/ 0 h 39014"/>
              <a:gd name="connsiteX14" fmla="*/ 8452068 w 11216640"/>
              <a:gd name="connsiteY14" fmla="*/ 0 h 39014"/>
              <a:gd name="connsiteX15" fmla="*/ 9224037 w 11216640"/>
              <a:gd name="connsiteY15" fmla="*/ 0 h 39014"/>
              <a:gd name="connsiteX16" fmla="*/ 10108172 w 11216640"/>
              <a:gd name="connsiteY16" fmla="*/ 0 h 39014"/>
              <a:gd name="connsiteX17" fmla="*/ 11216640 w 11216640"/>
              <a:gd name="connsiteY17" fmla="*/ 0 h 39014"/>
              <a:gd name="connsiteX18" fmla="*/ 11216640 w 11216640"/>
              <a:gd name="connsiteY18" fmla="*/ 39014 h 39014"/>
              <a:gd name="connsiteX19" fmla="*/ 10444671 w 11216640"/>
              <a:gd name="connsiteY19" fmla="*/ 39014 h 39014"/>
              <a:gd name="connsiteX20" fmla="*/ 10121368 w 11216640"/>
              <a:gd name="connsiteY20" fmla="*/ 39014 h 39014"/>
              <a:gd name="connsiteX21" fmla="*/ 9461566 w 11216640"/>
              <a:gd name="connsiteY21" fmla="*/ 39014 h 39014"/>
              <a:gd name="connsiteX22" fmla="*/ 8913930 w 11216640"/>
              <a:gd name="connsiteY22" fmla="*/ 39014 h 39014"/>
              <a:gd name="connsiteX23" fmla="*/ 8366294 w 11216640"/>
              <a:gd name="connsiteY23" fmla="*/ 39014 h 39014"/>
              <a:gd name="connsiteX24" fmla="*/ 7818658 w 11216640"/>
              <a:gd name="connsiteY24" fmla="*/ 39014 h 39014"/>
              <a:gd name="connsiteX25" fmla="*/ 7271022 w 11216640"/>
              <a:gd name="connsiteY25" fmla="*/ 39014 h 39014"/>
              <a:gd name="connsiteX26" fmla="*/ 6499053 w 11216640"/>
              <a:gd name="connsiteY26" fmla="*/ 39014 h 39014"/>
              <a:gd name="connsiteX27" fmla="*/ 5839251 w 11216640"/>
              <a:gd name="connsiteY27" fmla="*/ 39014 h 39014"/>
              <a:gd name="connsiteX28" fmla="*/ 5515948 w 11216640"/>
              <a:gd name="connsiteY28" fmla="*/ 39014 h 39014"/>
              <a:gd name="connsiteX29" fmla="*/ 4968312 w 11216640"/>
              <a:gd name="connsiteY29" fmla="*/ 39014 h 39014"/>
              <a:gd name="connsiteX30" fmla="*/ 4196343 w 11216640"/>
              <a:gd name="connsiteY30" fmla="*/ 39014 h 39014"/>
              <a:gd name="connsiteX31" fmla="*/ 3760873 w 11216640"/>
              <a:gd name="connsiteY31" fmla="*/ 39014 h 39014"/>
              <a:gd name="connsiteX32" fmla="*/ 2876738 w 11216640"/>
              <a:gd name="connsiteY32" fmla="*/ 39014 h 39014"/>
              <a:gd name="connsiteX33" fmla="*/ 1992603 w 11216640"/>
              <a:gd name="connsiteY33" fmla="*/ 39014 h 39014"/>
              <a:gd name="connsiteX34" fmla="*/ 1332801 w 11216640"/>
              <a:gd name="connsiteY34" fmla="*/ 39014 h 39014"/>
              <a:gd name="connsiteX35" fmla="*/ 0 w 11216640"/>
              <a:gd name="connsiteY35" fmla="*/ 39014 h 39014"/>
              <a:gd name="connsiteX36" fmla="*/ 0 w 11216640"/>
              <a:gd name="connsiteY3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16640" h="39014" fill="none" extrusionOk="0">
                <a:moveTo>
                  <a:pt x="0" y="0"/>
                </a:moveTo>
                <a:cubicBezTo>
                  <a:pt x="153070" y="-2962"/>
                  <a:pt x="239942" y="1946"/>
                  <a:pt x="323303" y="0"/>
                </a:cubicBezTo>
                <a:cubicBezTo>
                  <a:pt x="406664" y="-1946"/>
                  <a:pt x="854331" y="16406"/>
                  <a:pt x="1095272" y="0"/>
                </a:cubicBezTo>
                <a:cubicBezTo>
                  <a:pt x="1336213" y="-16406"/>
                  <a:pt x="1269228" y="-5829"/>
                  <a:pt x="1418575" y="0"/>
                </a:cubicBezTo>
                <a:cubicBezTo>
                  <a:pt x="1567922" y="5829"/>
                  <a:pt x="1622173" y="3016"/>
                  <a:pt x="1741878" y="0"/>
                </a:cubicBezTo>
                <a:cubicBezTo>
                  <a:pt x="1861583" y="-3016"/>
                  <a:pt x="2372477" y="-28235"/>
                  <a:pt x="2626013" y="0"/>
                </a:cubicBezTo>
                <a:cubicBezTo>
                  <a:pt x="2879549" y="28235"/>
                  <a:pt x="2963498" y="18072"/>
                  <a:pt x="3285816" y="0"/>
                </a:cubicBezTo>
                <a:cubicBezTo>
                  <a:pt x="3608134" y="-18072"/>
                  <a:pt x="3486705" y="10217"/>
                  <a:pt x="3609119" y="0"/>
                </a:cubicBezTo>
                <a:cubicBezTo>
                  <a:pt x="3731533" y="-10217"/>
                  <a:pt x="3956505" y="5594"/>
                  <a:pt x="4268921" y="0"/>
                </a:cubicBezTo>
                <a:cubicBezTo>
                  <a:pt x="4581337" y="-5594"/>
                  <a:pt x="4768569" y="-2279"/>
                  <a:pt x="5153056" y="0"/>
                </a:cubicBezTo>
                <a:cubicBezTo>
                  <a:pt x="5537544" y="2279"/>
                  <a:pt x="5504452" y="-12875"/>
                  <a:pt x="5700692" y="0"/>
                </a:cubicBezTo>
                <a:cubicBezTo>
                  <a:pt x="5896932" y="12875"/>
                  <a:pt x="6111779" y="-6065"/>
                  <a:pt x="6248328" y="0"/>
                </a:cubicBezTo>
                <a:cubicBezTo>
                  <a:pt x="6384877" y="6065"/>
                  <a:pt x="6621509" y="1430"/>
                  <a:pt x="6908131" y="0"/>
                </a:cubicBezTo>
                <a:cubicBezTo>
                  <a:pt x="7194753" y="-1430"/>
                  <a:pt x="7400299" y="12165"/>
                  <a:pt x="7680099" y="0"/>
                </a:cubicBezTo>
                <a:cubicBezTo>
                  <a:pt x="7959899" y="-12165"/>
                  <a:pt x="8202351" y="-21724"/>
                  <a:pt x="8452068" y="0"/>
                </a:cubicBezTo>
                <a:cubicBezTo>
                  <a:pt x="8701785" y="21724"/>
                  <a:pt x="8872737" y="-32813"/>
                  <a:pt x="9224037" y="0"/>
                </a:cubicBezTo>
                <a:cubicBezTo>
                  <a:pt x="9575337" y="32813"/>
                  <a:pt x="9917073" y="-11138"/>
                  <a:pt x="10108172" y="0"/>
                </a:cubicBezTo>
                <a:cubicBezTo>
                  <a:pt x="10299272" y="11138"/>
                  <a:pt x="10868989" y="5243"/>
                  <a:pt x="11216640" y="0"/>
                </a:cubicBezTo>
                <a:cubicBezTo>
                  <a:pt x="11216660" y="15412"/>
                  <a:pt x="11215259" y="20924"/>
                  <a:pt x="11216640" y="39014"/>
                </a:cubicBezTo>
                <a:cubicBezTo>
                  <a:pt x="10901973" y="7699"/>
                  <a:pt x="10789223" y="61263"/>
                  <a:pt x="10444671" y="39014"/>
                </a:cubicBezTo>
                <a:cubicBezTo>
                  <a:pt x="10100119" y="16765"/>
                  <a:pt x="10264883" y="23166"/>
                  <a:pt x="10121368" y="39014"/>
                </a:cubicBezTo>
                <a:cubicBezTo>
                  <a:pt x="9977853" y="54862"/>
                  <a:pt x="9611299" y="9407"/>
                  <a:pt x="9461566" y="39014"/>
                </a:cubicBezTo>
                <a:cubicBezTo>
                  <a:pt x="9311833" y="68621"/>
                  <a:pt x="9125032" y="15035"/>
                  <a:pt x="8913930" y="39014"/>
                </a:cubicBezTo>
                <a:cubicBezTo>
                  <a:pt x="8702828" y="62993"/>
                  <a:pt x="8484882" y="25900"/>
                  <a:pt x="8366294" y="39014"/>
                </a:cubicBezTo>
                <a:cubicBezTo>
                  <a:pt x="8247706" y="52128"/>
                  <a:pt x="8051767" y="17633"/>
                  <a:pt x="7818658" y="39014"/>
                </a:cubicBezTo>
                <a:cubicBezTo>
                  <a:pt x="7585549" y="60395"/>
                  <a:pt x="7390473" y="47090"/>
                  <a:pt x="7271022" y="39014"/>
                </a:cubicBezTo>
                <a:cubicBezTo>
                  <a:pt x="7151571" y="30938"/>
                  <a:pt x="6655453" y="2454"/>
                  <a:pt x="6499053" y="39014"/>
                </a:cubicBezTo>
                <a:cubicBezTo>
                  <a:pt x="6342653" y="75574"/>
                  <a:pt x="6132782" y="66528"/>
                  <a:pt x="5839251" y="39014"/>
                </a:cubicBezTo>
                <a:cubicBezTo>
                  <a:pt x="5545720" y="11500"/>
                  <a:pt x="5671989" y="48739"/>
                  <a:pt x="5515948" y="39014"/>
                </a:cubicBezTo>
                <a:cubicBezTo>
                  <a:pt x="5359907" y="29289"/>
                  <a:pt x="5211532" y="65101"/>
                  <a:pt x="4968312" y="39014"/>
                </a:cubicBezTo>
                <a:cubicBezTo>
                  <a:pt x="4725092" y="12927"/>
                  <a:pt x="4368419" y="74358"/>
                  <a:pt x="4196343" y="39014"/>
                </a:cubicBezTo>
                <a:cubicBezTo>
                  <a:pt x="4024267" y="3670"/>
                  <a:pt x="3902113" y="55613"/>
                  <a:pt x="3760873" y="39014"/>
                </a:cubicBezTo>
                <a:cubicBezTo>
                  <a:pt x="3619633" y="22416"/>
                  <a:pt x="3074091" y="10630"/>
                  <a:pt x="2876738" y="39014"/>
                </a:cubicBezTo>
                <a:cubicBezTo>
                  <a:pt x="2679385" y="67398"/>
                  <a:pt x="2293519" y="23639"/>
                  <a:pt x="1992603" y="39014"/>
                </a:cubicBezTo>
                <a:cubicBezTo>
                  <a:pt x="1691687" y="54389"/>
                  <a:pt x="1522242" y="43101"/>
                  <a:pt x="1332801" y="39014"/>
                </a:cubicBezTo>
                <a:cubicBezTo>
                  <a:pt x="1143360" y="34927"/>
                  <a:pt x="387532" y="29407"/>
                  <a:pt x="0" y="39014"/>
                </a:cubicBezTo>
                <a:cubicBezTo>
                  <a:pt x="400" y="28770"/>
                  <a:pt x="474" y="10303"/>
                  <a:pt x="0" y="0"/>
                </a:cubicBezTo>
                <a:close/>
              </a:path>
              <a:path w="11216640" h="39014" stroke="0" extrusionOk="0">
                <a:moveTo>
                  <a:pt x="0" y="0"/>
                </a:moveTo>
                <a:cubicBezTo>
                  <a:pt x="226243" y="5551"/>
                  <a:pt x="345600" y="23096"/>
                  <a:pt x="547636" y="0"/>
                </a:cubicBezTo>
                <a:cubicBezTo>
                  <a:pt x="749672" y="-23096"/>
                  <a:pt x="743139" y="7538"/>
                  <a:pt x="870939" y="0"/>
                </a:cubicBezTo>
                <a:cubicBezTo>
                  <a:pt x="998739" y="-7538"/>
                  <a:pt x="1319710" y="14641"/>
                  <a:pt x="1755074" y="0"/>
                </a:cubicBezTo>
                <a:cubicBezTo>
                  <a:pt x="2190438" y="-14641"/>
                  <a:pt x="2130145" y="-16471"/>
                  <a:pt x="2302710" y="0"/>
                </a:cubicBezTo>
                <a:cubicBezTo>
                  <a:pt x="2475275" y="16471"/>
                  <a:pt x="2716219" y="14716"/>
                  <a:pt x="2850346" y="0"/>
                </a:cubicBezTo>
                <a:cubicBezTo>
                  <a:pt x="2984473" y="-14716"/>
                  <a:pt x="3388099" y="-36828"/>
                  <a:pt x="3734481" y="0"/>
                </a:cubicBezTo>
                <a:cubicBezTo>
                  <a:pt x="4080864" y="36828"/>
                  <a:pt x="4065289" y="14749"/>
                  <a:pt x="4169951" y="0"/>
                </a:cubicBezTo>
                <a:cubicBezTo>
                  <a:pt x="4274613" y="-14749"/>
                  <a:pt x="4616919" y="11941"/>
                  <a:pt x="5054086" y="0"/>
                </a:cubicBezTo>
                <a:cubicBezTo>
                  <a:pt x="5491254" y="-11941"/>
                  <a:pt x="5709100" y="-32506"/>
                  <a:pt x="5938221" y="0"/>
                </a:cubicBezTo>
                <a:cubicBezTo>
                  <a:pt x="6167342" y="32506"/>
                  <a:pt x="6398143" y="-27749"/>
                  <a:pt x="6598024" y="0"/>
                </a:cubicBezTo>
                <a:cubicBezTo>
                  <a:pt x="6797905" y="27749"/>
                  <a:pt x="7074450" y="10849"/>
                  <a:pt x="7482159" y="0"/>
                </a:cubicBezTo>
                <a:cubicBezTo>
                  <a:pt x="7889868" y="-10849"/>
                  <a:pt x="7819868" y="26601"/>
                  <a:pt x="8029795" y="0"/>
                </a:cubicBezTo>
                <a:cubicBezTo>
                  <a:pt x="8239722" y="-26601"/>
                  <a:pt x="8343828" y="-24171"/>
                  <a:pt x="8577431" y="0"/>
                </a:cubicBezTo>
                <a:cubicBezTo>
                  <a:pt x="8811034" y="24171"/>
                  <a:pt x="8980857" y="34129"/>
                  <a:pt x="9349399" y="0"/>
                </a:cubicBezTo>
                <a:cubicBezTo>
                  <a:pt x="9717941" y="-34129"/>
                  <a:pt x="9670266" y="5150"/>
                  <a:pt x="9897035" y="0"/>
                </a:cubicBezTo>
                <a:cubicBezTo>
                  <a:pt x="10123804" y="-5150"/>
                  <a:pt x="10574602" y="35339"/>
                  <a:pt x="11216640" y="0"/>
                </a:cubicBezTo>
                <a:cubicBezTo>
                  <a:pt x="11218053" y="18348"/>
                  <a:pt x="11217451" y="28548"/>
                  <a:pt x="11216640" y="39014"/>
                </a:cubicBezTo>
                <a:cubicBezTo>
                  <a:pt x="11017847" y="6121"/>
                  <a:pt x="10755277" y="3405"/>
                  <a:pt x="10444671" y="39014"/>
                </a:cubicBezTo>
                <a:cubicBezTo>
                  <a:pt x="10134065" y="74623"/>
                  <a:pt x="10260913" y="53515"/>
                  <a:pt x="10121368" y="39014"/>
                </a:cubicBezTo>
                <a:cubicBezTo>
                  <a:pt x="9981823" y="24513"/>
                  <a:pt x="9877962" y="56272"/>
                  <a:pt x="9685899" y="39014"/>
                </a:cubicBezTo>
                <a:cubicBezTo>
                  <a:pt x="9493836" y="21756"/>
                  <a:pt x="9065090" y="29153"/>
                  <a:pt x="8801763" y="39014"/>
                </a:cubicBezTo>
                <a:cubicBezTo>
                  <a:pt x="8538436" y="48875"/>
                  <a:pt x="8443494" y="47334"/>
                  <a:pt x="8141961" y="39014"/>
                </a:cubicBezTo>
                <a:cubicBezTo>
                  <a:pt x="7840428" y="30694"/>
                  <a:pt x="7798303" y="29136"/>
                  <a:pt x="7706491" y="39014"/>
                </a:cubicBezTo>
                <a:cubicBezTo>
                  <a:pt x="7614679" y="48893"/>
                  <a:pt x="7346909" y="20562"/>
                  <a:pt x="7046689" y="39014"/>
                </a:cubicBezTo>
                <a:cubicBezTo>
                  <a:pt x="6746469" y="57466"/>
                  <a:pt x="6865848" y="37679"/>
                  <a:pt x="6723386" y="39014"/>
                </a:cubicBezTo>
                <a:cubicBezTo>
                  <a:pt x="6580924" y="40349"/>
                  <a:pt x="6495483" y="30104"/>
                  <a:pt x="6400083" y="39014"/>
                </a:cubicBezTo>
                <a:cubicBezTo>
                  <a:pt x="6304683" y="47924"/>
                  <a:pt x="6067597" y="53504"/>
                  <a:pt x="5740280" y="39014"/>
                </a:cubicBezTo>
                <a:cubicBezTo>
                  <a:pt x="5412963" y="24524"/>
                  <a:pt x="5451213" y="50003"/>
                  <a:pt x="5304811" y="39014"/>
                </a:cubicBezTo>
                <a:cubicBezTo>
                  <a:pt x="5158409" y="28025"/>
                  <a:pt x="4845297" y="25324"/>
                  <a:pt x="4532842" y="39014"/>
                </a:cubicBezTo>
                <a:cubicBezTo>
                  <a:pt x="4220387" y="52704"/>
                  <a:pt x="4185572" y="34151"/>
                  <a:pt x="4097373" y="39014"/>
                </a:cubicBezTo>
                <a:cubicBezTo>
                  <a:pt x="4009174" y="43877"/>
                  <a:pt x="3564045" y="74688"/>
                  <a:pt x="3325404" y="39014"/>
                </a:cubicBezTo>
                <a:cubicBezTo>
                  <a:pt x="3086763" y="3340"/>
                  <a:pt x="3154286" y="30575"/>
                  <a:pt x="3002101" y="39014"/>
                </a:cubicBezTo>
                <a:cubicBezTo>
                  <a:pt x="2849916" y="47453"/>
                  <a:pt x="2463587" y="71637"/>
                  <a:pt x="2230132" y="39014"/>
                </a:cubicBezTo>
                <a:cubicBezTo>
                  <a:pt x="1996677" y="6391"/>
                  <a:pt x="1935123" y="57784"/>
                  <a:pt x="1794662" y="39014"/>
                </a:cubicBezTo>
                <a:cubicBezTo>
                  <a:pt x="1654201" y="20245"/>
                  <a:pt x="1620288" y="54874"/>
                  <a:pt x="1471359" y="39014"/>
                </a:cubicBezTo>
                <a:cubicBezTo>
                  <a:pt x="1322430" y="23154"/>
                  <a:pt x="1214930" y="51449"/>
                  <a:pt x="1035890" y="39014"/>
                </a:cubicBezTo>
                <a:cubicBezTo>
                  <a:pt x="856850" y="26579"/>
                  <a:pt x="455402" y="10165"/>
                  <a:pt x="0" y="39014"/>
                </a:cubicBezTo>
                <a:cubicBezTo>
                  <a:pt x="-224" y="24932"/>
                  <a:pt x="-807" y="10149"/>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Tree>
    <p:extLst>
      <p:ext uri="{BB962C8B-B14F-4D97-AF65-F5344CB8AC3E}">
        <p14:creationId xmlns:p14="http://schemas.microsoft.com/office/powerpoint/2010/main" val="14618513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97331" y="637235"/>
            <a:ext cx="11216640" cy="5787136"/>
          </a:xfrm>
        </p:spPr>
        <p:txBody>
          <a:bodyPr anchor="b">
            <a:normAutofit/>
          </a:bodyPr>
          <a:lstStyle>
            <a:lvl1pPr>
              <a:defRPr sz="8534"/>
            </a:lvl1pPr>
          </a:lstStyle>
          <a:p>
            <a:r>
              <a:rPr lang="en-US"/>
              <a:t>Click to edit Master title style</a:t>
            </a:r>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97331" y="7087616"/>
            <a:ext cx="11216640" cy="1599590"/>
          </a:xfrm>
        </p:spPr>
        <p:txBody>
          <a:bodyPr>
            <a:normAutofit/>
          </a:bodyPr>
          <a:lstStyle>
            <a:lvl1pPr marL="0" indent="0">
              <a:buNone/>
              <a:defRPr sz="2987">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11/2/2022</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94081" y="6736900"/>
            <a:ext cx="4526495" cy="39014"/>
          </a:xfrm>
          <a:custGeom>
            <a:avLst/>
            <a:gdLst>
              <a:gd name="connsiteX0" fmla="*/ 0 w 4526495"/>
              <a:gd name="connsiteY0" fmla="*/ 0 h 39014"/>
              <a:gd name="connsiteX1" fmla="*/ 601377 w 4526495"/>
              <a:gd name="connsiteY1" fmla="*/ 0 h 39014"/>
              <a:gd name="connsiteX2" fmla="*/ 1112224 w 4526495"/>
              <a:gd name="connsiteY2" fmla="*/ 0 h 39014"/>
              <a:gd name="connsiteX3" fmla="*/ 1668337 w 4526495"/>
              <a:gd name="connsiteY3" fmla="*/ 0 h 39014"/>
              <a:gd name="connsiteX4" fmla="*/ 2360244 w 4526495"/>
              <a:gd name="connsiteY4" fmla="*/ 0 h 39014"/>
              <a:gd name="connsiteX5" fmla="*/ 2961621 w 4526495"/>
              <a:gd name="connsiteY5" fmla="*/ 0 h 39014"/>
              <a:gd name="connsiteX6" fmla="*/ 3517733 w 4526495"/>
              <a:gd name="connsiteY6" fmla="*/ 0 h 39014"/>
              <a:gd name="connsiteX7" fmla="*/ 4526495 w 4526495"/>
              <a:gd name="connsiteY7" fmla="*/ 0 h 39014"/>
              <a:gd name="connsiteX8" fmla="*/ 4526495 w 4526495"/>
              <a:gd name="connsiteY8" fmla="*/ 39014 h 39014"/>
              <a:gd name="connsiteX9" fmla="*/ 3879853 w 4526495"/>
              <a:gd name="connsiteY9" fmla="*/ 39014 h 39014"/>
              <a:gd name="connsiteX10" fmla="*/ 3323741 w 4526495"/>
              <a:gd name="connsiteY10" fmla="*/ 39014 h 39014"/>
              <a:gd name="connsiteX11" fmla="*/ 2586569 w 4526495"/>
              <a:gd name="connsiteY11" fmla="*/ 39014 h 39014"/>
              <a:gd name="connsiteX12" fmla="*/ 1985191 w 4526495"/>
              <a:gd name="connsiteY12" fmla="*/ 39014 h 39014"/>
              <a:gd name="connsiteX13" fmla="*/ 1474344 w 4526495"/>
              <a:gd name="connsiteY13" fmla="*/ 39014 h 39014"/>
              <a:gd name="connsiteX14" fmla="*/ 782437 w 4526495"/>
              <a:gd name="connsiteY14" fmla="*/ 39014 h 39014"/>
              <a:gd name="connsiteX15" fmla="*/ 0 w 4526495"/>
              <a:gd name="connsiteY15" fmla="*/ 39014 h 39014"/>
              <a:gd name="connsiteX16" fmla="*/ 0 w 4526495"/>
              <a:gd name="connsiteY1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26495" h="39014" fill="none" extrusionOk="0">
                <a:moveTo>
                  <a:pt x="0" y="0"/>
                </a:moveTo>
                <a:cubicBezTo>
                  <a:pt x="144266" y="20346"/>
                  <a:pt x="330539" y="-26187"/>
                  <a:pt x="601377" y="0"/>
                </a:cubicBezTo>
                <a:cubicBezTo>
                  <a:pt x="872215" y="26187"/>
                  <a:pt x="998198" y="5618"/>
                  <a:pt x="1112224" y="0"/>
                </a:cubicBezTo>
                <a:cubicBezTo>
                  <a:pt x="1226250" y="-5618"/>
                  <a:pt x="1529339" y="-16033"/>
                  <a:pt x="1668337" y="0"/>
                </a:cubicBezTo>
                <a:cubicBezTo>
                  <a:pt x="1807335" y="16033"/>
                  <a:pt x="2167788" y="28454"/>
                  <a:pt x="2360244" y="0"/>
                </a:cubicBezTo>
                <a:cubicBezTo>
                  <a:pt x="2552700" y="-28454"/>
                  <a:pt x="2828012" y="23650"/>
                  <a:pt x="2961621" y="0"/>
                </a:cubicBezTo>
                <a:cubicBezTo>
                  <a:pt x="3095230" y="-23650"/>
                  <a:pt x="3299376" y="23330"/>
                  <a:pt x="3517733" y="0"/>
                </a:cubicBezTo>
                <a:cubicBezTo>
                  <a:pt x="3736090" y="-23330"/>
                  <a:pt x="4320177" y="-38794"/>
                  <a:pt x="4526495" y="0"/>
                </a:cubicBezTo>
                <a:cubicBezTo>
                  <a:pt x="4526722" y="16152"/>
                  <a:pt x="4526713" y="20672"/>
                  <a:pt x="4526495" y="39014"/>
                </a:cubicBezTo>
                <a:cubicBezTo>
                  <a:pt x="4241700" y="47841"/>
                  <a:pt x="4031432" y="52419"/>
                  <a:pt x="3879853" y="39014"/>
                </a:cubicBezTo>
                <a:cubicBezTo>
                  <a:pt x="3728274" y="25609"/>
                  <a:pt x="3583446" y="66512"/>
                  <a:pt x="3323741" y="39014"/>
                </a:cubicBezTo>
                <a:cubicBezTo>
                  <a:pt x="3064036" y="11516"/>
                  <a:pt x="2871303" y="41902"/>
                  <a:pt x="2586569" y="39014"/>
                </a:cubicBezTo>
                <a:cubicBezTo>
                  <a:pt x="2301835" y="36126"/>
                  <a:pt x="2120554" y="23028"/>
                  <a:pt x="1985191" y="39014"/>
                </a:cubicBezTo>
                <a:cubicBezTo>
                  <a:pt x="1849828" y="55000"/>
                  <a:pt x="1696131" y="18723"/>
                  <a:pt x="1474344" y="39014"/>
                </a:cubicBezTo>
                <a:cubicBezTo>
                  <a:pt x="1252557" y="59305"/>
                  <a:pt x="1076714" y="68328"/>
                  <a:pt x="782437" y="39014"/>
                </a:cubicBezTo>
                <a:cubicBezTo>
                  <a:pt x="488160" y="9700"/>
                  <a:pt x="171978" y="42472"/>
                  <a:pt x="0" y="39014"/>
                </a:cubicBezTo>
                <a:cubicBezTo>
                  <a:pt x="833" y="30896"/>
                  <a:pt x="874" y="11750"/>
                  <a:pt x="0" y="0"/>
                </a:cubicBezTo>
                <a:close/>
              </a:path>
              <a:path w="4526495" h="39014" stroke="0" extrusionOk="0">
                <a:moveTo>
                  <a:pt x="0" y="0"/>
                </a:moveTo>
                <a:cubicBezTo>
                  <a:pt x="125005" y="-7063"/>
                  <a:pt x="332224" y="-23006"/>
                  <a:pt x="601377" y="0"/>
                </a:cubicBezTo>
                <a:cubicBezTo>
                  <a:pt x="870530" y="23006"/>
                  <a:pt x="987580" y="-15822"/>
                  <a:pt x="1112224" y="0"/>
                </a:cubicBezTo>
                <a:cubicBezTo>
                  <a:pt x="1236868" y="15822"/>
                  <a:pt x="1596990" y="20745"/>
                  <a:pt x="1849397" y="0"/>
                </a:cubicBezTo>
                <a:cubicBezTo>
                  <a:pt x="2101804" y="-20745"/>
                  <a:pt x="2278093" y="15371"/>
                  <a:pt x="2450774" y="0"/>
                </a:cubicBezTo>
                <a:cubicBezTo>
                  <a:pt x="2623455" y="-15371"/>
                  <a:pt x="2804762" y="-21377"/>
                  <a:pt x="3052151" y="0"/>
                </a:cubicBezTo>
                <a:cubicBezTo>
                  <a:pt x="3299540" y="21377"/>
                  <a:pt x="3606403" y="-12831"/>
                  <a:pt x="3789323" y="0"/>
                </a:cubicBezTo>
                <a:cubicBezTo>
                  <a:pt x="3972243" y="12831"/>
                  <a:pt x="4197686" y="-14771"/>
                  <a:pt x="4526495" y="0"/>
                </a:cubicBezTo>
                <a:cubicBezTo>
                  <a:pt x="4528092" y="16013"/>
                  <a:pt x="4527178" y="28080"/>
                  <a:pt x="4526495" y="39014"/>
                </a:cubicBezTo>
                <a:cubicBezTo>
                  <a:pt x="4301653" y="17748"/>
                  <a:pt x="4186546" y="61237"/>
                  <a:pt x="3970383" y="39014"/>
                </a:cubicBezTo>
                <a:cubicBezTo>
                  <a:pt x="3754220" y="16791"/>
                  <a:pt x="3557985" y="51964"/>
                  <a:pt x="3323741" y="39014"/>
                </a:cubicBezTo>
                <a:cubicBezTo>
                  <a:pt x="3089497" y="26064"/>
                  <a:pt x="2871745" y="19848"/>
                  <a:pt x="2677098" y="39014"/>
                </a:cubicBezTo>
                <a:cubicBezTo>
                  <a:pt x="2482451" y="58180"/>
                  <a:pt x="2247609" y="24622"/>
                  <a:pt x="2075721" y="39014"/>
                </a:cubicBezTo>
                <a:cubicBezTo>
                  <a:pt x="1903833" y="53406"/>
                  <a:pt x="1609733" y="25990"/>
                  <a:pt x="1338549" y="39014"/>
                </a:cubicBezTo>
                <a:cubicBezTo>
                  <a:pt x="1067365" y="52038"/>
                  <a:pt x="771472" y="3812"/>
                  <a:pt x="601377" y="39014"/>
                </a:cubicBezTo>
                <a:cubicBezTo>
                  <a:pt x="431282" y="74216"/>
                  <a:pt x="184500" y="40941"/>
                  <a:pt x="0" y="39014"/>
                </a:cubicBezTo>
                <a:cubicBezTo>
                  <a:pt x="430" y="31186"/>
                  <a:pt x="-1307" y="1530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Tree>
    <p:extLst>
      <p:ext uri="{BB962C8B-B14F-4D97-AF65-F5344CB8AC3E}">
        <p14:creationId xmlns:p14="http://schemas.microsoft.com/office/powerpoint/2010/main" val="27276231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94080" y="2744013"/>
            <a:ext cx="5527040" cy="6047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583680" y="2744013"/>
            <a:ext cx="5527040" cy="6047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11/2/2022</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94079" y="2431898"/>
            <a:ext cx="11216640" cy="39014"/>
          </a:xfrm>
          <a:custGeom>
            <a:avLst/>
            <a:gdLst>
              <a:gd name="connsiteX0" fmla="*/ 0 w 11216640"/>
              <a:gd name="connsiteY0" fmla="*/ 0 h 39014"/>
              <a:gd name="connsiteX1" fmla="*/ 323303 w 11216640"/>
              <a:gd name="connsiteY1" fmla="*/ 0 h 39014"/>
              <a:gd name="connsiteX2" fmla="*/ 1095272 w 11216640"/>
              <a:gd name="connsiteY2" fmla="*/ 0 h 39014"/>
              <a:gd name="connsiteX3" fmla="*/ 1418575 w 11216640"/>
              <a:gd name="connsiteY3" fmla="*/ 0 h 39014"/>
              <a:gd name="connsiteX4" fmla="*/ 1741878 w 11216640"/>
              <a:gd name="connsiteY4" fmla="*/ 0 h 39014"/>
              <a:gd name="connsiteX5" fmla="*/ 2626013 w 11216640"/>
              <a:gd name="connsiteY5" fmla="*/ 0 h 39014"/>
              <a:gd name="connsiteX6" fmla="*/ 3285816 w 11216640"/>
              <a:gd name="connsiteY6" fmla="*/ 0 h 39014"/>
              <a:gd name="connsiteX7" fmla="*/ 3609119 w 11216640"/>
              <a:gd name="connsiteY7" fmla="*/ 0 h 39014"/>
              <a:gd name="connsiteX8" fmla="*/ 4268921 w 11216640"/>
              <a:gd name="connsiteY8" fmla="*/ 0 h 39014"/>
              <a:gd name="connsiteX9" fmla="*/ 5153056 w 11216640"/>
              <a:gd name="connsiteY9" fmla="*/ 0 h 39014"/>
              <a:gd name="connsiteX10" fmla="*/ 5700692 w 11216640"/>
              <a:gd name="connsiteY10" fmla="*/ 0 h 39014"/>
              <a:gd name="connsiteX11" fmla="*/ 6248328 w 11216640"/>
              <a:gd name="connsiteY11" fmla="*/ 0 h 39014"/>
              <a:gd name="connsiteX12" fmla="*/ 6908131 w 11216640"/>
              <a:gd name="connsiteY12" fmla="*/ 0 h 39014"/>
              <a:gd name="connsiteX13" fmla="*/ 7680099 w 11216640"/>
              <a:gd name="connsiteY13" fmla="*/ 0 h 39014"/>
              <a:gd name="connsiteX14" fmla="*/ 8452068 w 11216640"/>
              <a:gd name="connsiteY14" fmla="*/ 0 h 39014"/>
              <a:gd name="connsiteX15" fmla="*/ 9224037 w 11216640"/>
              <a:gd name="connsiteY15" fmla="*/ 0 h 39014"/>
              <a:gd name="connsiteX16" fmla="*/ 10108172 w 11216640"/>
              <a:gd name="connsiteY16" fmla="*/ 0 h 39014"/>
              <a:gd name="connsiteX17" fmla="*/ 11216640 w 11216640"/>
              <a:gd name="connsiteY17" fmla="*/ 0 h 39014"/>
              <a:gd name="connsiteX18" fmla="*/ 11216640 w 11216640"/>
              <a:gd name="connsiteY18" fmla="*/ 39014 h 39014"/>
              <a:gd name="connsiteX19" fmla="*/ 10444671 w 11216640"/>
              <a:gd name="connsiteY19" fmla="*/ 39014 h 39014"/>
              <a:gd name="connsiteX20" fmla="*/ 10121368 w 11216640"/>
              <a:gd name="connsiteY20" fmla="*/ 39014 h 39014"/>
              <a:gd name="connsiteX21" fmla="*/ 9461566 w 11216640"/>
              <a:gd name="connsiteY21" fmla="*/ 39014 h 39014"/>
              <a:gd name="connsiteX22" fmla="*/ 8913930 w 11216640"/>
              <a:gd name="connsiteY22" fmla="*/ 39014 h 39014"/>
              <a:gd name="connsiteX23" fmla="*/ 8366294 w 11216640"/>
              <a:gd name="connsiteY23" fmla="*/ 39014 h 39014"/>
              <a:gd name="connsiteX24" fmla="*/ 7818658 w 11216640"/>
              <a:gd name="connsiteY24" fmla="*/ 39014 h 39014"/>
              <a:gd name="connsiteX25" fmla="*/ 7271022 w 11216640"/>
              <a:gd name="connsiteY25" fmla="*/ 39014 h 39014"/>
              <a:gd name="connsiteX26" fmla="*/ 6499053 w 11216640"/>
              <a:gd name="connsiteY26" fmla="*/ 39014 h 39014"/>
              <a:gd name="connsiteX27" fmla="*/ 5839251 w 11216640"/>
              <a:gd name="connsiteY27" fmla="*/ 39014 h 39014"/>
              <a:gd name="connsiteX28" fmla="*/ 5515948 w 11216640"/>
              <a:gd name="connsiteY28" fmla="*/ 39014 h 39014"/>
              <a:gd name="connsiteX29" fmla="*/ 4968312 w 11216640"/>
              <a:gd name="connsiteY29" fmla="*/ 39014 h 39014"/>
              <a:gd name="connsiteX30" fmla="*/ 4196343 w 11216640"/>
              <a:gd name="connsiteY30" fmla="*/ 39014 h 39014"/>
              <a:gd name="connsiteX31" fmla="*/ 3760873 w 11216640"/>
              <a:gd name="connsiteY31" fmla="*/ 39014 h 39014"/>
              <a:gd name="connsiteX32" fmla="*/ 2876738 w 11216640"/>
              <a:gd name="connsiteY32" fmla="*/ 39014 h 39014"/>
              <a:gd name="connsiteX33" fmla="*/ 1992603 w 11216640"/>
              <a:gd name="connsiteY33" fmla="*/ 39014 h 39014"/>
              <a:gd name="connsiteX34" fmla="*/ 1332801 w 11216640"/>
              <a:gd name="connsiteY34" fmla="*/ 39014 h 39014"/>
              <a:gd name="connsiteX35" fmla="*/ 0 w 11216640"/>
              <a:gd name="connsiteY35" fmla="*/ 39014 h 39014"/>
              <a:gd name="connsiteX36" fmla="*/ 0 w 11216640"/>
              <a:gd name="connsiteY3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16640" h="39014" fill="none" extrusionOk="0">
                <a:moveTo>
                  <a:pt x="0" y="0"/>
                </a:moveTo>
                <a:cubicBezTo>
                  <a:pt x="153070" y="-2962"/>
                  <a:pt x="239942" y="1946"/>
                  <a:pt x="323303" y="0"/>
                </a:cubicBezTo>
                <a:cubicBezTo>
                  <a:pt x="406664" y="-1946"/>
                  <a:pt x="854331" y="16406"/>
                  <a:pt x="1095272" y="0"/>
                </a:cubicBezTo>
                <a:cubicBezTo>
                  <a:pt x="1336213" y="-16406"/>
                  <a:pt x="1269228" y="-5829"/>
                  <a:pt x="1418575" y="0"/>
                </a:cubicBezTo>
                <a:cubicBezTo>
                  <a:pt x="1567922" y="5829"/>
                  <a:pt x="1622173" y="3016"/>
                  <a:pt x="1741878" y="0"/>
                </a:cubicBezTo>
                <a:cubicBezTo>
                  <a:pt x="1861583" y="-3016"/>
                  <a:pt x="2372477" y="-28235"/>
                  <a:pt x="2626013" y="0"/>
                </a:cubicBezTo>
                <a:cubicBezTo>
                  <a:pt x="2879549" y="28235"/>
                  <a:pt x="2963498" y="18072"/>
                  <a:pt x="3285816" y="0"/>
                </a:cubicBezTo>
                <a:cubicBezTo>
                  <a:pt x="3608134" y="-18072"/>
                  <a:pt x="3486705" y="10217"/>
                  <a:pt x="3609119" y="0"/>
                </a:cubicBezTo>
                <a:cubicBezTo>
                  <a:pt x="3731533" y="-10217"/>
                  <a:pt x="3956505" y="5594"/>
                  <a:pt x="4268921" y="0"/>
                </a:cubicBezTo>
                <a:cubicBezTo>
                  <a:pt x="4581337" y="-5594"/>
                  <a:pt x="4768569" y="-2279"/>
                  <a:pt x="5153056" y="0"/>
                </a:cubicBezTo>
                <a:cubicBezTo>
                  <a:pt x="5537544" y="2279"/>
                  <a:pt x="5504452" y="-12875"/>
                  <a:pt x="5700692" y="0"/>
                </a:cubicBezTo>
                <a:cubicBezTo>
                  <a:pt x="5896932" y="12875"/>
                  <a:pt x="6111779" y="-6065"/>
                  <a:pt x="6248328" y="0"/>
                </a:cubicBezTo>
                <a:cubicBezTo>
                  <a:pt x="6384877" y="6065"/>
                  <a:pt x="6621509" y="1430"/>
                  <a:pt x="6908131" y="0"/>
                </a:cubicBezTo>
                <a:cubicBezTo>
                  <a:pt x="7194753" y="-1430"/>
                  <a:pt x="7400299" y="12165"/>
                  <a:pt x="7680099" y="0"/>
                </a:cubicBezTo>
                <a:cubicBezTo>
                  <a:pt x="7959899" y="-12165"/>
                  <a:pt x="8202351" y="-21724"/>
                  <a:pt x="8452068" y="0"/>
                </a:cubicBezTo>
                <a:cubicBezTo>
                  <a:pt x="8701785" y="21724"/>
                  <a:pt x="8872737" y="-32813"/>
                  <a:pt x="9224037" y="0"/>
                </a:cubicBezTo>
                <a:cubicBezTo>
                  <a:pt x="9575337" y="32813"/>
                  <a:pt x="9917073" y="-11138"/>
                  <a:pt x="10108172" y="0"/>
                </a:cubicBezTo>
                <a:cubicBezTo>
                  <a:pt x="10299272" y="11138"/>
                  <a:pt x="10868989" y="5243"/>
                  <a:pt x="11216640" y="0"/>
                </a:cubicBezTo>
                <a:cubicBezTo>
                  <a:pt x="11216660" y="15412"/>
                  <a:pt x="11215259" y="20924"/>
                  <a:pt x="11216640" y="39014"/>
                </a:cubicBezTo>
                <a:cubicBezTo>
                  <a:pt x="10901973" y="7699"/>
                  <a:pt x="10789223" y="61263"/>
                  <a:pt x="10444671" y="39014"/>
                </a:cubicBezTo>
                <a:cubicBezTo>
                  <a:pt x="10100119" y="16765"/>
                  <a:pt x="10264883" y="23166"/>
                  <a:pt x="10121368" y="39014"/>
                </a:cubicBezTo>
                <a:cubicBezTo>
                  <a:pt x="9977853" y="54862"/>
                  <a:pt x="9611299" y="9407"/>
                  <a:pt x="9461566" y="39014"/>
                </a:cubicBezTo>
                <a:cubicBezTo>
                  <a:pt x="9311833" y="68621"/>
                  <a:pt x="9125032" y="15035"/>
                  <a:pt x="8913930" y="39014"/>
                </a:cubicBezTo>
                <a:cubicBezTo>
                  <a:pt x="8702828" y="62993"/>
                  <a:pt x="8484882" y="25900"/>
                  <a:pt x="8366294" y="39014"/>
                </a:cubicBezTo>
                <a:cubicBezTo>
                  <a:pt x="8247706" y="52128"/>
                  <a:pt x="8051767" y="17633"/>
                  <a:pt x="7818658" y="39014"/>
                </a:cubicBezTo>
                <a:cubicBezTo>
                  <a:pt x="7585549" y="60395"/>
                  <a:pt x="7390473" y="47090"/>
                  <a:pt x="7271022" y="39014"/>
                </a:cubicBezTo>
                <a:cubicBezTo>
                  <a:pt x="7151571" y="30938"/>
                  <a:pt x="6655453" y="2454"/>
                  <a:pt x="6499053" y="39014"/>
                </a:cubicBezTo>
                <a:cubicBezTo>
                  <a:pt x="6342653" y="75574"/>
                  <a:pt x="6132782" y="66528"/>
                  <a:pt x="5839251" y="39014"/>
                </a:cubicBezTo>
                <a:cubicBezTo>
                  <a:pt x="5545720" y="11500"/>
                  <a:pt x="5671989" y="48739"/>
                  <a:pt x="5515948" y="39014"/>
                </a:cubicBezTo>
                <a:cubicBezTo>
                  <a:pt x="5359907" y="29289"/>
                  <a:pt x="5211532" y="65101"/>
                  <a:pt x="4968312" y="39014"/>
                </a:cubicBezTo>
                <a:cubicBezTo>
                  <a:pt x="4725092" y="12927"/>
                  <a:pt x="4368419" y="74358"/>
                  <a:pt x="4196343" y="39014"/>
                </a:cubicBezTo>
                <a:cubicBezTo>
                  <a:pt x="4024267" y="3670"/>
                  <a:pt x="3902113" y="55613"/>
                  <a:pt x="3760873" y="39014"/>
                </a:cubicBezTo>
                <a:cubicBezTo>
                  <a:pt x="3619633" y="22416"/>
                  <a:pt x="3074091" y="10630"/>
                  <a:pt x="2876738" y="39014"/>
                </a:cubicBezTo>
                <a:cubicBezTo>
                  <a:pt x="2679385" y="67398"/>
                  <a:pt x="2293519" y="23639"/>
                  <a:pt x="1992603" y="39014"/>
                </a:cubicBezTo>
                <a:cubicBezTo>
                  <a:pt x="1691687" y="54389"/>
                  <a:pt x="1522242" y="43101"/>
                  <a:pt x="1332801" y="39014"/>
                </a:cubicBezTo>
                <a:cubicBezTo>
                  <a:pt x="1143360" y="34927"/>
                  <a:pt x="387532" y="29407"/>
                  <a:pt x="0" y="39014"/>
                </a:cubicBezTo>
                <a:cubicBezTo>
                  <a:pt x="400" y="28770"/>
                  <a:pt x="474" y="10303"/>
                  <a:pt x="0" y="0"/>
                </a:cubicBezTo>
                <a:close/>
              </a:path>
              <a:path w="11216640" h="39014" stroke="0" extrusionOk="0">
                <a:moveTo>
                  <a:pt x="0" y="0"/>
                </a:moveTo>
                <a:cubicBezTo>
                  <a:pt x="226243" y="5551"/>
                  <a:pt x="345600" y="23096"/>
                  <a:pt x="547636" y="0"/>
                </a:cubicBezTo>
                <a:cubicBezTo>
                  <a:pt x="749672" y="-23096"/>
                  <a:pt x="743139" y="7538"/>
                  <a:pt x="870939" y="0"/>
                </a:cubicBezTo>
                <a:cubicBezTo>
                  <a:pt x="998739" y="-7538"/>
                  <a:pt x="1319710" y="14641"/>
                  <a:pt x="1755074" y="0"/>
                </a:cubicBezTo>
                <a:cubicBezTo>
                  <a:pt x="2190438" y="-14641"/>
                  <a:pt x="2130145" y="-16471"/>
                  <a:pt x="2302710" y="0"/>
                </a:cubicBezTo>
                <a:cubicBezTo>
                  <a:pt x="2475275" y="16471"/>
                  <a:pt x="2716219" y="14716"/>
                  <a:pt x="2850346" y="0"/>
                </a:cubicBezTo>
                <a:cubicBezTo>
                  <a:pt x="2984473" y="-14716"/>
                  <a:pt x="3388099" y="-36828"/>
                  <a:pt x="3734481" y="0"/>
                </a:cubicBezTo>
                <a:cubicBezTo>
                  <a:pt x="4080864" y="36828"/>
                  <a:pt x="4065289" y="14749"/>
                  <a:pt x="4169951" y="0"/>
                </a:cubicBezTo>
                <a:cubicBezTo>
                  <a:pt x="4274613" y="-14749"/>
                  <a:pt x="4616919" y="11941"/>
                  <a:pt x="5054086" y="0"/>
                </a:cubicBezTo>
                <a:cubicBezTo>
                  <a:pt x="5491254" y="-11941"/>
                  <a:pt x="5709100" y="-32506"/>
                  <a:pt x="5938221" y="0"/>
                </a:cubicBezTo>
                <a:cubicBezTo>
                  <a:pt x="6167342" y="32506"/>
                  <a:pt x="6398143" y="-27749"/>
                  <a:pt x="6598024" y="0"/>
                </a:cubicBezTo>
                <a:cubicBezTo>
                  <a:pt x="6797905" y="27749"/>
                  <a:pt x="7074450" y="10849"/>
                  <a:pt x="7482159" y="0"/>
                </a:cubicBezTo>
                <a:cubicBezTo>
                  <a:pt x="7889868" y="-10849"/>
                  <a:pt x="7819868" y="26601"/>
                  <a:pt x="8029795" y="0"/>
                </a:cubicBezTo>
                <a:cubicBezTo>
                  <a:pt x="8239722" y="-26601"/>
                  <a:pt x="8343828" y="-24171"/>
                  <a:pt x="8577431" y="0"/>
                </a:cubicBezTo>
                <a:cubicBezTo>
                  <a:pt x="8811034" y="24171"/>
                  <a:pt x="8980857" y="34129"/>
                  <a:pt x="9349399" y="0"/>
                </a:cubicBezTo>
                <a:cubicBezTo>
                  <a:pt x="9717941" y="-34129"/>
                  <a:pt x="9670266" y="5150"/>
                  <a:pt x="9897035" y="0"/>
                </a:cubicBezTo>
                <a:cubicBezTo>
                  <a:pt x="10123804" y="-5150"/>
                  <a:pt x="10574602" y="35339"/>
                  <a:pt x="11216640" y="0"/>
                </a:cubicBezTo>
                <a:cubicBezTo>
                  <a:pt x="11218053" y="18348"/>
                  <a:pt x="11217451" y="28548"/>
                  <a:pt x="11216640" y="39014"/>
                </a:cubicBezTo>
                <a:cubicBezTo>
                  <a:pt x="11017847" y="6121"/>
                  <a:pt x="10755277" y="3405"/>
                  <a:pt x="10444671" y="39014"/>
                </a:cubicBezTo>
                <a:cubicBezTo>
                  <a:pt x="10134065" y="74623"/>
                  <a:pt x="10260913" y="53515"/>
                  <a:pt x="10121368" y="39014"/>
                </a:cubicBezTo>
                <a:cubicBezTo>
                  <a:pt x="9981823" y="24513"/>
                  <a:pt x="9877962" y="56272"/>
                  <a:pt x="9685899" y="39014"/>
                </a:cubicBezTo>
                <a:cubicBezTo>
                  <a:pt x="9493836" y="21756"/>
                  <a:pt x="9065090" y="29153"/>
                  <a:pt x="8801763" y="39014"/>
                </a:cubicBezTo>
                <a:cubicBezTo>
                  <a:pt x="8538436" y="48875"/>
                  <a:pt x="8443494" y="47334"/>
                  <a:pt x="8141961" y="39014"/>
                </a:cubicBezTo>
                <a:cubicBezTo>
                  <a:pt x="7840428" y="30694"/>
                  <a:pt x="7798303" y="29136"/>
                  <a:pt x="7706491" y="39014"/>
                </a:cubicBezTo>
                <a:cubicBezTo>
                  <a:pt x="7614679" y="48893"/>
                  <a:pt x="7346909" y="20562"/>
                  <a:pt x="7046689" y="39014"/>
                </a:cubicBezTo>
                <a:cubicBezTo>
                  <a:pt x="6746469" y="57466"/>
                  <a:pt x="6865848" y="37679"/>
                  <a:pt x="6723386" y="39014"/>
                </a:cubicBezTo>
                <a:cubicBezTo>
                  <a:pt x="6580924" y="40349"/>
                  <a:pt x="6495483" y="30104"/>
                  <a:pt x="6400083" y="39014"/>
                </a:cubicBezTo>
                <a:cubicBezTo>
                  <a:pt x="6304683" y="47924"/>
                  <a:pt x="6067597" y="53504"/>
                  <a:pt x="5740280" y="39014"/>
                </a:cubicBezTo>
                <a:cubicBezTo>
                  <a:pt x="5412963" y="24524"/>
                  <a:pt x="5451213" y="50003"/>
                  <a:pt x="5304811" y="39014"/>
                </a:cubicBezTo>
                <a:cubicBezTo>
                  <a:pt x="5158409" y="28025"/>
                  <a:pt x="4845297" y="25324"/>
                  <a:pt x="4532842" y="39014"/>
                </a:cubicBezTo>
                <a:cubicBezTo>
                  <a:pt x="4220387" y="52704"/>
                  <a:pt x="4185572" y="34151"/>
                  <a:pt x="4097373" y="39014"/>
                </a:cubicBezTo>
                <a:cubicBezTo>
                  <a:pt x="4009174" y="43877"/>
                  <a:pt x="3564045" y="74688"/>
                  <a:pt x="3325404" y="39014"/>
                </a:cubicBezTo>
                <a:cubicBezTo>
                  <a:pt x="3086763" y="3340"/>
                  <a:pt x="3154286" y="30575"/>
                  <a:pt x="3002101" y="39014"/>
                </a:cubicBezTo>
                <a:cubicBezTo>
                  <a:pt x="2849916" y="47453"/>
                  <a:pt x="2463587" y="71637"/>
                  <a:pt x="2230132" y="39014"/>
                </a:cubicBezTo>
                <a:cubicBezTo>
                  <a:pt x="1996677" y="6391"/>
                  <a:pt x="1935123" y="57784"/>
                  <a:pt x="1794662" y="39014"/>
                </a:cubicBezTo>
                <a:cubicBezTo>
                  <a:pt x="1654201" y="20245"/>
                  <a:pt x="1620288" y="54874"/>
                  <a:pt x="1471359" y="39014"/>
                </a:cubicBezTo>
                <a:cubicBezTo>
                  <a:pt x="1322430" y="23154"/>
                  <a:pt x="1214930" y="51449"/>
                  <a:pt x="1035890" y="39014"/>
                </a:cubicBezTo>
                <a:cubicBezTo>
                  <a:pt x="856850" y="26579"/>
                  <a:pt x="455402" y="10165"/>
                  <a:pt x="0" y="39014"/>
                </a:cubicBezTo>
                <a:cubicBezTo>
                  <a:pt x="-224" y="24932"/>
                  <a:pt x="-807" y="10149"/>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Tree>
    <p:extLst>
      <p:ext uri="{BB962C8B-B14F-4D97-AF65-F5344CB8AC3E}">
        <p14:creationId xmlns:p14="http://schemas.microsoft.com/office/powerpoint/2010/main" val="3370094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6" y="2463928"/>
            <a:ext cx="5397864"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19" y="2463930"/>
            <a:ext cx="5402310"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4262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95775" y="2757018"/>
            <a:ext cx="5501639" cy="1171786"/>
          </a:xfrm>
        </p:spPr>
        <p:txBody>
          <a:bodyPr anchor="b">
            <a:normAutofit/>
          </a:bodyPr>
          <a:lstStyle>
            <a:lvl1pPr marL="0" indent="0">
              <a:buNone/>
              <a:defRPr sz="384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95775" y="4161536"/>
            <a:ext cx="5501639" cy="4642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583680" y="2757018"/>
            <a:ext cx="5528734" cy="1171786"/>
          </a:xfrm>
        </p:spPr>
        <p:txBody>
          <a:bodyPr anchor="b">
            <a:normAutofit/>
          </a:bodyPr>
          <a:lstStyle>
            <a:lvl1pPr marL="0" indent="0">
              <a:buNone/>
              <a:defRPr sz="384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583680" y="4161536"/>
            <a:ext cx="5528734" cy="4642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11/2/2022</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94079" y="2431898"/>
            <a:ext cx="11216640" cy="39014"/>
          </a:xfrm>
          <a:custGeom>
            <a:avLst/>
            <a:gdLst>
              <a:gd name="connsiteX0" fmla="*/ 0 w 11216640"/>
              <a:gd name="connsiteY0" fmla="*/ 0 h 39014"/>
              <a:gd name="connsiteX1" fmla="*/ 323303 w 11216640"/>
              <a:gd name="connsiteY1" fmla="*/ 0 h 39014"/>
              <a:gd name="connsiteX2" fmla="*/ 1095272 w 11216640"/>
              <a:gd name="connsiteY2" fmla="*/ 0 h 39014"/>
              <a:gd name="connsiteX3" fmla="*/ 1418575 w 11216640"/>
              <a:gd name="connsiteY3" fmla="*/ 0 h 39014"/>
              <a:gd name="connsiteX4" fmla="*/ 1741878 w 11216640"/>
              <a:gd name="connsiteY4" fmla="*/ 0 h 39014"/>
              <a:gd name="connsiteX5" fmla="*/ 2626013 w 11216640"/>
              <a:gd name="connsiteY5" fmla="*/ 0 h 39014"/>
              <a:gd name="connsiteX6" fmla="*/ 3285816 w 11216640"/>
              <a:gd name="connsiteY6" fmla="*/ 0 h 39014"/>
              <a:gd name="connsiteX7" fmla="*/ 3609119 w 11216640"/>
              <a:gd name="connsiteY7" fmla="*/ 0 h 39014"/>
              <a:gd name="connsiteX8" fmla="*/ 4268921 w 11216640"/>
              <a:gd name="connsiteY8" fmla="*/ 0 h 39014"/>
              <a:gd name="connsiteX9" fmla="*/ 5153056 w 11216640"/>
              <a:gd name="connsiteY9" fmla="*/ 0 h 39014"/>
              <a:gd name="connsiteX10" fmla="*/ 5700692 w 11216640"/>
              <a:gd name="connsiteY10" fmla="*/ 0 h 39014"/>
              <a:gd name="connsiteX11" fmla="*/ 6248328 w 11216640"/>
              <a:gd name="connsiteY11" fmla="*/ 0 h 39014"/>
              <a:gd name="connsiteX12" fmla="*/ 6908131 w 11216640"/>
              <a:gd name="connsiteY12" fmla="*/ 0 h 39014"/>
              <a:gd name="connsiteX13" fmla="*/ 7680099 w 11216640"/>
              <a:gd name="connsiteY13" fmla="*/ 0 h 39014"/>
              <a:gd name="connsiteX14" fmla="*/ 8452068 w 11216640"/>
              <a:gd name="connsiteY14" fmla="*/ 0 h 39014"/>
              <a:gd name="connsiteX15" fmla="*/ 9224037 w 11216640"/>
              <a:gd name="connsiteY15" fmla="*/ 0 h 39014"/>
              <a:gd name="connsiteX16" fmla="*/ 10108172 w 11216640"/>
              <a:gd name="connsiteY16" fmla="*/ 0 h 39014"/>
              <a:gd name="connsiteX17" fmla="*/ 11216640 w 11216640"/>
              <a:gd name="connsiteY17" fmla="*/ 0 h 39014"/>
              <a:gd name="connsiteX18" fmla="*/ 11216640 w 11216640"/>
              <a:gd name="connsiteY18" fmla="*/ 39014 h 39014"/>
              <a:gd name="connsiteX19" fmla="*/ 10444671 w 11216640"/>
              <a:gd name="connsiteY19" fmla="*/ 39014 h 39014"/>
              <a:gd name="connsiteX20" fmla="*/ 10121368 w 11216640"/>
              <a:gd name="connsiteY20" fmla="*/ 39014 h 39014"/>
              <a:gd name="connsiteX21" fmla="*/ 9461566 w 11216640"/>
              <a:gd name="connsiteY21" fmla="*/ 39014 h 39014"/>
              <a:gd name="connsiteX22" fmla="*/ 8913930 w 11216640"/>
              <a:gd name="connsiteY22" fmla="*/ 39014 h 39014"/>
              <a:gd name="connsiteX23" fmla="*/ 8366294 w 11216640"/>
              <a:gd name="connsiteY23" fmla="*/ 39014 h 39014"/>
              <a:gd name="connsiteX24" fmla="*/ 7818658 w 11216640"/>
              <a:gd name="connsiteY24" fmla="*/ 39014 h 39014"/>
              <a:gd name="connsiteX25" fmla="*/ 7271022 w 11216640"/>
              <a:gd name="connsiteY25" fmla="*/ 39014 h 39014"/>
              <a:gd name="connsiteX26" fmla="*/ 6499053 w 11216640"/>
              <a:gd name="connsiteY26" fmla="*/ 39014 h 39014"/>
              <a:gd name="connsiteX27" fmla="*/ 5839251 w 11216640"/>
              <a:gd name="connsiteY27" fmla="*/ 39014 h 39014"/>
              <a:gd name="connsiteX28" fmla="*/ 5515948 w 11216640"/>
              <a:gd name="connsiteY28" fmla="*/ 39014 h 39014"/>
              <a:gd name="connsiteX29" fmla="*/ 4968312 w 11216640"/>
              <a:gd name="connsiteY29" fmla="*/ 39014 h 39014"/>
              <a:gd name="connsiteX30" fmla="*/ 4196343 w 11216640"/>
              <a:gd name="connsiteY30" fmla="*/ 39014 h 39014"/>
              <a:gd name="connsiteX31" fmla="*/ 3760873 w 11216640"/>
              <a:gd name="connsiteY31" fmla="*/ 39014 h 39014"/>
              <a:gd name="connsiteX32" fmla="*/ 2876738 w 11216640"/>
              <a:gd name="connsiteY32" fmla="*/ 39014 h 39014"/>
              <a:gd name="connsiteX33" fmla="*/ 1992603 w 11216640"/>
              <a:gd name="connsiteY33" fmla="*/ 39014 h 39014"/>
              <a:gd name="connsiteX34" fmla="*/ 1332801 w 11216640"/>
              <a:gd name="connsiteY34" fmla="*/ 39014 h 39014"/>
              <a:gd name="connsiteX35" fmla="*/ 0 w 11216640"/>
              <a:gd name="connsiteY35" fmla="*/ 39014 h 39014"/>
              <a:gd name="connsiteX36" fmla="*/ 0 w 11216640"/>
              <a:gd name="connsiteY3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16640" h="39014" fill="none" extrusionOk="0">
                <a:moveTo>
                  <a:pt x="0" y="0"/>
                </a:moveTo>
                <a:cubicBezTo>
                  <a:pt x="153070" y="-2962"/>
                  <a:pt x="239942" y="1946"/>
                  <a:pt x="323303" y="0"/>
                </a:cubicBezTo>
                <a:cubicBezTo>
                  <a:pt x="406664" y="-1946"/>
                  <a:pt x="854331" y="16406"/>
                  <a:pt x="1095272" y="0"/>
                </a:cubicBezTo>
                <a:cubicBezTo>
                  <a:pt x="1336213" y="-16406"/>
                  <a:pt x="1269228" y="-5829"/>
                  <a:pt x="1418575" y="0"/>
                </a:cubicBezTo>
                <a:cubicBezTo>
                  <a:pt x="1567922" y="5829"/>
                  <a:pt x="1622173" y="3016"/>
                  <a:pt x="1741878" y="0"/>
                </a:cubicBezTo>
                <a:cubicBezTo>
                  <a:pt x="1861583" y="-3016"/>
                  <a:pt x="2372477" y="-28235"/>
                  <a:pt x="2626013" y="0"/>
                </a:cubicBezTo>
                <a:cubicBezTo>
                  <a:pt x="2879549" y="28235"/>
                  <a:pt x="2963498" y="18072"/>
                  <a:pt x="3285816" y="0"/>
                </a:cubicBezTo>
                <a:cubicBezTo>
                  <a:pt x="3608134" y="-18072"/>
                  <a:pt x="3486705" y="10217"/>
                  <a:pt x="3609119" y="0"/>
                </a:cubicBezTo>
                <a:cubicBezTo>
                  <a:pt x="3731533" y="-10217"/>
                  <a:pt x="3956505" y="5594"/>
                  <a:pt x="4268921" y="0"/>
                </a:cubicBezTo>
                <a:cubicBezTo>
                  <a:pt x="4581337" y="-5594"/>
                  <a:pt x="4768569" y="-2279"/>
                  <a:pt x="5153056" y="0"/>
                </a:cubicBezTo>
                <a:cubicBezTo>
                  <a:pt x="5537544" y="2279"/>
                  <a:pt x="5504452" y="-12875"/>
                  <a:pt x="5700692" y="0"/>
                </a:cubicBezTo>
                <a:cubicBezTo>
                  <a:pt x="5896932" y="12875"/>
                  <a:pt x="6111779" y="-6065"/>
                  <a:pt x="6248328" y="0"/>
                </a:cubicBezTo>
                <a:cubicBezTo>
                  <a:pt x="6384877" y="6065"/>
                  <a:pt x="6621509" y="1430"/>
                  <a:pt x="6908131" y="0"/>
                </a:cubicBezTo>
                <a:cubicBezTo>
                  <a:pt x="7194753" y="-1430"/>
                  <a:pt x="7400299" y="12165"/>
                  <a:pt x="7680099" y="0"/>
                </a:cubicBezTo>
                <a:cubicBezTo>
                  <a:pt x="7959899" y="-12165"/>
                  <a:pt x="8202351" y="-21724"/>
                  <a:pt x="8452068" y="0"/>
                </a:cubicBezTo>
                <a:cubicBezTo>
                  <a:pt x="8701785" y="21724"/>
                  <a:pt x="8872737" y="-32813"/>
                  <a:pt x="9224037" y="0"/>
                </a:cubicBezTo>
                <a:cubicBezTo>
                  <a:pt x="9575337" y="32813"/>
                  <a:pt x="9917073" y="-11138"/>
                  <a:pt x="10108172" y="0"/>
                </a:cubicBezTo>
                <a:cubicBezTo>
                  <a:pt x="10299272" y="11138"/>
                  <a:pt x="10868989" y="5243"/>
                  <a:pt x="11216640" y="0"/>
                </a:cubicBezTo>
                <a:cubicBezTo>
                  <a:pt x="11216660" y="15412"/>
                  <a:pt x="11215259" y="20924"/>
                  <a:pt x="11216640" y="39014"/>
                </a:cubicBezTo>
                <a:cubicBezTo>
                  <a:pt x="10901973" y="7699"/>
                  <a:pt x="10789223" y="61263"/>
                  <a:pt x="10444671" y="39014"/>
                </a:cubicBezTo>
                <a:cubicBezTo>
                  <a:pt x="10100119" y="16765"/>
                  <a:pt x="10264883" y="23166"/>
                  <a:pt x="10121368" y="39014"/>
                </a:cubicBezTo>
                <a:cubicBezTo>
                  <a:pt x="9977853" y="54862"/>
                  <a:pt x="9611299" y="9407"/>
                  <a:pt x="9461566" y="39014"/>
                </a:cubicBezTo>
                <a:cubicBezTo>
                  <a:pt x="9311833" y="68621"/>
                  <a:pt x="9125032" y="15035"/>
                  <a:pt x="8913930" y="39014"/>
                </a:cubicBezTo>
                <a:cubicBezTo>
                  <a:pt x="8702828" y="62993"/>
                  <a:pt x="8484882" y="25900"/>
                  <a:pt x="8366294" y="39014"/>
                </a:cubicBezTo>
                <a:cubicBezTo>
                  <a:pt x="8247706" y="52128"/>
                  <a:pt x="8051767" y="17633"/>
                  <a:pt x="7818658" y="39014"/>
                </a:cubicBezTo>
                <a:cubicBezTo>
                  <a:pt x="7585549" y="60395"/>
                  <a:pt x="7390473" y="47090"/>
                  <a:pt x="7271022" y="39014"/>
                </a:cubicBezTo>
                <a:cubicBezTo>
                  <a:pt x="7151571" y="30938"/>
                  <a:pt x="6655453" y="2454"/>
                  <a:pt x="6499053" y="39014"/>
                </a:cubicBezTo>
                <a:cubicBezTo>
                  <a:pt x="6342653" y="75574"/>
                  <a:pt x="6132782" y="66528"/>
                  <a:pt x="5839251" y="39014"/>
                </a:cubicBezTo>
                <a:cubicBezTo>
                  <a:pt x="5545720" y="11500"/>
                  <a:pt x="5671989" y="48739"/>
                  <a:pt x="5515948" y="39014"/>
                </a:cubicBezTo>
                <a:cubicBezTo>
                  <a:pt x="5359907" y="29289"/>
                  <a:pt x="5211532" y="65101"/>
                  <a:pt x="4968312" y="39014"/>
                </a:cubicBezTo>
                <a:cubicBezTo>
                  <a:pt x="4725092" y="12927"/>
                  <a:pt x="4368419" y="74358"/>
                  <a:pt x="4196343" y="39014"/>
                </a:cubicBezTo>
                <a:cubicBezTo>
                  <a:pt x="4024267" y="3670"/>
                  <a:pt x="3902113" y="55613"/>
                  <a:pt x="3760873" y="39014"/>
                </a:cubicBezTo>
                <a:cubicBezTo>
                  <a:pt x="3619633" y="22416"/>
                  <a:pt x="3074091" y="10630"/>
                  <a:pt x="2876738" y="39014"/>
                </a:cubicBezTo>
                <a:cubicBezTo>
                  <a:pt x="2679385" y="67398"/>
                  <a:pt x="2293519" y="23639"/>
                  <a:pt x="1992603" y="39014"/>
                </a:cubicBezTo>
                <a:cubicBezTo>
                  <a:pt x="1691687" y="54389"/>
                  <a:pt x="1522242" y="43101"/>
                  <a:pt x="1332801" y="39014"/>
                </a:cubicBezTo>
                <a:cubicBezTo>
                  <a:pt x="1143360" y="34927"/>
                  <a:pt x="387532" y="29407"/>
                  <a:pt x="0" y="39014"/>
                </a:cubicBezTo>
                <a:cubicBezTo>
                  <a:pt x="400" y="28770"/>
                  <a:pt x="474" y="10303"/>
                  <a:pt x="0" y="0"/>
                </a:cubicBezTo>
                <a:close/>
              </a:path>
              <a:path w="11216640" h="39014" stroke="0" extrusionOk="0">
                <a:moveTo>
                  <a:pt x="0" y="0"/>
                </a:moveTo>
                <a:cubicBezTo>
                  <a:pt x="226243" y="5551"/>
                  <a:pt x="345600" y="23096"/>
                  <a:pt x="547636" y="0"/>
                </a:cubicBezTo>
                <a:cubicBezTo>
                  <a:pt x="749672" y="-23096"/>
                  <a:pt x="743139" y="7538"/>
                  <a:pt x="870939" y="0"/>
                </a:cubicBezTo>
                <a:cubicBezTo>
                  <a:pt x="998739" y="-7538"/>
                  <a:pt x="1319710" y="14641"/>
                  <a:pt x="1755074" y="0"/>
                </a:cubicBezTo>
                <a:cubicBezTo>
                  <a:pt x="2190438" y="-14641"/>
                  <a:pt x="2130145" y="-16471"/>
                  <a:pt x="2302710" y="0"/>
                </a:cubicBezTo>
                <a:cubicBezTo>
                  <a:pt x="2475275" y="16471"/>
                  <a:pt x="2716219" y="14716"/>
                  <a:pt x="2850346" y="0"/>
                </a:cubicBezTo>
                <a:cubicBezTo>
                  <a:pt x="2984473" y="-14716"/>
                  <a:pt x="3388099" y="-36828"/>
                  <a:pt x="3734481" y="0"/>
                </a:cubicBezTo>
                <a:cubicBezTo>
                  <a:pt x="4080864" y="36828"/>
                  <a:pt x="4065289" y="14749"/>
                  <a:pt x="4169951" y="0"/>
                </a:cubicBezTo>
                <a:cubicBezTo>
                  <a:pt x="4274613" y="-14749"/>
                  <a:pt x="4616919" y="11941"/>
                  <a:pt x="5054086" y="0"/>
                </a:cubicBezTo>
                <a:cubicBezTo>
                  <a:pt x="5491254" y="-11941"/>
                  <a:pt x="5709100" y="-32506"/>
                  <a:pt x="5938221" y="0"/>
                </a:cubicBezTo>
                <a:cubicBezTo>
                  <a:pt x="6167342" y="32506"/>
                  <a:pt x="6398143" y="-27749"/>
                  <a:pt x="6598024" y="0"/>
                </a:cubicBezTo>
                <a:cubicBezTo>
                  <a:pt x="6797905" y="27749"/>
                  <a:pt x="7074450" y="10849"/>
                  <a:pt x="7482159" y="0"/>
                </a:cubicBezTo>
                <a:cubicBezTo>
                  <a:pt x="7889868" y="-10849"/>
                  <a:pt x="7819868" y="26601"/>
                  <a:pt x="8029795" y="0"/>
                </a:cubicBezTo>
                <a:cubicBezTo>
                  <a:pt x="8239722" y="-26601"/>
                  <a:pt x="8343828" y="-24171"/>
                  <a:pt x="8577431" y="0"/>
                </a:cubicBezTo>
                <a:cubicBezTo>
                  <a:pt x="8811034" y="24171"/>
                  <a:pt x="8980857" y="34129"/>
                  <a:pt x="9349399" y="0"/>
                </a:cubicBezTo>
                <a:cubicBezTo>
                  <a:pt x="9717941" y="-34129"/>
                  <a:pt x="9670266" y="5150"/>
                  <a:pt x="9897035" y="0"/>
                </a:cubicBezTo>
                <a:cubicBezTo>
                  <a:pt x="10123804" y="-5150"/>
                  <a:pt x="10574602" y="35339"/>
                  <a:pt x="11216640" y="0"/>
                </a:cubicBezTo>
                <a:cubicBezTo>
                  <a:pt x="11218053" y="18348"/>
                  <a:pt x="11217451" y="28548"/>
                  <a:pt x="11216640" y="39014"/>
                </a:cubicBezTo>
                <a:cubicBezTo>
                  <a:pt x="11017847" y="6121"/>
                  <a:pt x="10755277" y="3405"/>
                  <a:pt x="10444671" y="39014"/>
                </a:cubicBezTo>
                <a:cubicBezTo>
                  <a:pt x="10134065" y="74623"/>
                  <a:pt x="10260913" y="53515"/>
                  <a:pt x="10121368" y="39014"/>
                </a:cubicBezTo>
                <a:cubicBezTo>
                  <a:pt x="9981823" y="24513"/>
                  <a:pt x="9877962" y="56272"/>
                  <a:pt x="9685899" y="39014"/>
                </a:cubicBezTo>
                <a:cubicBezTo>
                  <a:pt x="9493836" y="21756"/>
                  <a:pt x="9065090" y="29153"/>
                  <a:pt x="8801763" y="39014"/>
                </a:cubicBezTo>
                <a:cubicBezTo>
                  <a:pt x="8538436" y="48875"/>
                  <a:pt x="8443494" y="47334"/>
                  <a:pt x="8141961" y="39014"/>
                </a:cubicBezTo>
                <a:cubicBezTo>
                  <a:pt x="7840428" y="30694"/>
                  <a:pt x="7798303" y="29136"/>
                  <a:pt x="7706491" y="39014"/>
                </a:cubicBezTo>
                <a:cubicBezTo>
                  <a:pt x="7614679" y="48893"/>
                  <a:pt x="7346909" y="20562"/>
                  <a:pt x="7046689" y="39014"/>
                </a:cubicBezTo>
                <a:cubicBezTo>
                  <a:pt x="6746469" y="57466"/>
                  <a:pt x="6865848" y="37679"/>
                  <a:pt x="6723386" y="39014"/>
                </a:cubicBezTo>
                <a:cubicBezTo>
                  <a:pt x="6580924" y="40349"/>
                  <a:pt x="6495483" y="30104"/>
                  <a:pt x="6400083" y="39014"/>
                </a:cubicBezTo>
                <a:cubicBezTo>
                  <a:pt x="6304683" y="47924"/>
                  <a:pt x="6067597" y="53504"/>
                  <a:pt x="5740280" y="39014"/>
                </a:cubicBezTo>
                <a:cubicBezTo>
                  <a:pt x="5412963" y="24524"/>
                  <a:pt x="5451213" y="50003"/>
                  <a:pt x="5304811" y="39014"/>
                </a:cubicBezTo>
                <a:cubicBezTo>
                  <a:pt x="5158409" y="28025"/>
                  <a:pt x="4845297" y="25324"/>
                  <a:pt x="4532842" y="39014"/>
                </a:cubicBezTo>
                <a:cubicBezTo>
                  <a:pt x="4220387" y="52704"/>
                  <a:pt x="4185572" y="34151"/>
                  <a:pt x="4097373" y="39014"/>
                </a:cubicBezTo>
                <a:cubicBezTo>
                  <a:pt x="4009174" y="43877"/>
                  <a:pt x="3564045" y="74688"/>
                  <a:pt x="3325404" y="39014"/>
                </a:cubicBezTo>
                <a:cubicBezTo>
                  <a:pt x="3086763" y="3340"/>
                  <a:pt x="3154286" y="30575"/>
                  <a:pt x="3002101" y="39014"/>
                </a:cubicBezTo>
                <a:cubicBezTo>
                  <a:pt x="2849916" y="47453"/>
                  <a:pt x="2463587" y="71637"/>
                  <a:pt x="2230132" y="39014"/>
                </a:cubicBezTo>
                <a:cubicBezTo>
                  <a:pt x="1996677" y="6391"/>
                  <a:pt x="1935123" y="57784"/>
                  <a:pt x="1794662" y="39014"/>
                </a:cubicBezTo>
                <a:cubicBezTo>
                  <a:pt x="1654201" y="20245"/>
                  <a:pt x="1620288" y="54874"/>
                  <a:pt x="1471359" y="39014"/>
                </a:cubicBezTo>
                <a:cubicBezTo>
                  <a:pt x="1322430" y="23154"/>
                  <a:pt x="1214930" y="51449"/>
                  <a:pt x="1035890" y="39014"/>
                </a:cubicBezTo>
                <a:cubicBezTo>
                  <a:pt x="856850" y="26579"/>
                  <a:pt x="455402" y="10165"/>
                  <a:pt x="0" y="39014"/>
                </a:cubicBezTo>
                <a:cubicBezTo>
                  <a:pt x="-224" y="24932"/>
                  <a:pt x="-807" y="10149"/>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Tree>
    <p:extLst>
      <p:ext uri="{BB962C8B-B14F-4D97-AF65-F5344CB8AC3E}">
        <p14:creationId xmlns:p14="http://schemas.microsoft.com/office/powerpoint/2010/main" val="33208796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350617" y="2457907"/>
            <a:ext cx="8300314" cy="4824781"/>
          </a:xfrm>
        </p:spPr>
        <p:txBody>
          <a:bodyPr>
            <a:normAutofit/>
          </a:bodyPr>
          <a:lstStyle>
            <a:lvl1pPr algn="ctr">
              <a:defRPr sz="8320"/>
            </a:lvl1pPr>
          </a:lstStyle>
          <a:p>
            <a:r>
              <a:rPr lang="en-US"/>
              <a:t>Click to edit Master title style</a:t>
            </a:r>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11/2/2022</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4239154" y="7291580"/>
            <a:ext cx="4526495" cy="39014"/>
          </a:xfrm>
          <a:custGeom>
            <a:avLst/>
            <a:gdLst>
              <a:gd name="connsiteX0" fmla="*/ 0 w 4526495"/>
              <a:gd name="connsiteY0" fmla="*/ 0 h 39014"/>
              <a:gd name="connsiteX1" fmla="*/ 601377 w 4526495"/>
              <a:gd name="connsiteY1" fmla="*/ 0 h 39014"/>
              <a:gd name="connsiteX2" fmla="*/ 1112224 w 4526495"/>
              <a:gd name="connsiteY2" fmla="*/ 0 h 39014"/>
              <a:gd name="connsiteX3" fmla="*/ 1668337 w 4526495"/>
              <a:gd name="connsiteY3" fmla="*/ 0 h 39014"/>
              <a:gd name="connsiteX4" fmla="*/ 2360244 w 4526495"/>
              <a:gd name="connsiteY4" fmla="*/ 0 h 39014"/>
              <a:gd name="connsiteX5" fmla="*/ 2961621 w 4526495"/>
              <a:gd name="connsiteY5" fmla="*/ 0 h 39014"/>
              <a:gd name="connsiteX6" fmla="*/ 3517733 w 4526495"/>
              <a:gd name="connsiteY6" fmla="*/ 0 h 39014"/>
              <a:gd name="connsiteX7" fmla="*/ 4526495 w 4526495"/>
              <a:gd name="connsiteY7" fmla="*/ 0 h 39014"/>
              <a:gd name="connsiteX8" fmla="*/ 4526495 w 4526495"/>
              <a:gd name="connsiteY8" fmla="*/ 39014 h 39014"/>
              <a:gd name="connsiteX9" fmla="*/ 3879853 w 4526495"/>
              <a:gd name="connsiteY9" fmla="*/ 39014 h 39014"/>
              <a:gd name="connsiteX10" fmla="*/ 3323741 w 4526495"/>
              <a:gd name="connsiteY10" fmla="*/ 39014 h 39014"/>
              <a:gd name="connsiteX11" fmla="*/ 2586569 w 4526495"/>
              <a:gd name="connsiteY11" fmla="*/ 39014 h 39014"/>
              <a:gd name="connsiteX12" fmla="*/ 1985191 w 4526495"/>
              <a:gd name="connsiteY12" fmla="*/ 39014 h 39014"/>
              <a:gd name="connsiteX13" fmla="*/ 1474344 w 4526495"/>
              <a:gd name="connsiteY13" fmla="*/ 39014 h 39014"/>
              <a:gd name="connsiteX14" fmla="*/ 782437 w 4526495"/>
              <a:gd name="connsiteY14" fmla="*/ 39014 h 39014"/>
              <a:gd name="connsiteX15" fmla="*/ 0 w 4526495"/>
              <a:gd name="connsiteY15" fmla="*/ 39014 h 39014"/>
              <a:gd name="connsiteX16" fmla="*/ 0 w 4526495"/>
              <a:gd name="connsiteY1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26495" h="39014" fill="none" extrusionOk="0">
                <a:moveTo>
                  <a:pt x="0" y="0"/>
                </a:moveTo>
                <a:cubicBezTo>
                  <a:pt x="144266" y="20346"/>
                  <a:pt x="330539" y="-26187"/>
                  <a:pt x="601377" y="0"/>
                </a:cubicBezTo>
                <a:cubicBezTo>
                  <a:pt x="872215" y="26187"/>
                  <a:pt x="998198" y="5618"/>
                  <a:pt x="1112224" y="0"/>
                </a:cubicBezTo>
                <a:cubicBezTo>
                  <a:pt x="1226250" y="-5618"/>
                  <a:pt x="1529339" y="-16033"/>
                  <a:pt x="1668337" y="0"/>
                </a:cubicBezTo>
                <a:cubicBezTo>
                  <a:pt x="1807335" y="16033"/>
                  <a:pt x="2167788" y="28454"/>
                  <a:pt x="2360244" y="0"/>
                </a:cubicBezTo>
                <a:cubicBezTo>
                  <a:pt x="2552700" y="-28454"/>
                  <a:pt x="2828012" y="23650"/>
                  <a:pt x="2961621" y="0"/>
                </a:cubicBezTo>
                <a:cubicBezTo>
                  <a:pt x="3095230" y="-23650"/>
                  <a:pt x="3299376" y="23330"/>
                  <a:pt x="3517733" y="0"/>
                </a:cubicBezTo>
                <a:cubicBezTo>
                  <a:pt x="3736090" y="-23330"/>
                  <a:pt x="4320177" y="-38794"/>
                  <a:pt x="4526495" y="0"/>
                </a:cubicBezTo>
                <a:cubicBezTo>
                  <a:pt x="4526722" y="16152"/>
                  <a:pt x="4526713" y="20672"/>
                  <a:pt x="4526495" y="39014"/>
                </a:cubicBezTo>
                <a:cubicBezTo>
                  <a:pt x="4241700" y="47841"/>
                  <a:pt x="4031432" y="52419"/>
                  <a:pt x="3879853" y="39014"/>
                </a:cubicBezTo>
                <a:cubicBezTo>
                  <a:pt x="3728274" y="25609"/>
                  <a:pt x="3583446" y="66512"/>
                  <a:pt x="3323741" y="39014"/>
                </a:cubicBezTo>
                <a:cubicBezTo>
                  <a:pt x="3064036" y="11516"/>
                  <a:pt x="2871303" y="41902"/>
                  <a:pt x="2586569" y="39014"/>
                </a:cubicBezTo>
                <a:cubicBezTo>
                  <a:pt x="2301835" y="36126"/>
                  <a:pt x="2120554" y="23028"/>
                  <a:pt x="1985191" y="39014"/>
                </a:cubicBezTo>
                <a:cubicBezTo>
                  <a:pt x="1849828" y="55000"/>
                  <a:pt x="1696131" y="18723"/>
                  <a:pt x="1474344" y="39014"/>
                </a:cubicBezTo>
                <a:cubicBezTo>
                  <a:pt x="1252557" y="59305"/>
                  <a:pt x="1076714" y="68328"/>
                  <a:pt x="782437" y="39014"/>
                </a:cubicBezTo>
                <a:cubicBezTo>
                  <a:pt x="488160" y="9700"/>
                  <a:pt x="171978" y="42472"/>
                  <a:pt x="0" y="39014"/>
                </a:cubicBezTo>
                <a:cubicBezTo>
                  <a:pt x="833" y="30896"/>
                  <a:pt x="874" y="11750"/>
                  <a:pt x="0" y="0"/>
                </a:cubicBezTo>
                <a:close/>
              </a:path>
              <a:path w="4526495" h="39014" stroke="0" extrusionOk="0">
                <a:moveTo>
                  <a:pt x="0" y="0"/>
                </a:moveTo>
                <a:cubicBezTo>
                  <a:pt x="125005" y="-7063"/>
                  <a:pt x="332224" y="-23006"/>
                  <a:pt x="601377" y="0"/>
                </a:cubicBezTo>
                <a:cubicBezTo>
                  <a:pt x="870530" y="23006"/>
                  <a:pt x="987580" y="-15822"/>
                  <a:pt x="1112224" y="0"/>
                </a:cubicBezTo>
                <a:cubicBezTo>
                  <a:pt x="1236868" y="15822"/>
                  <a:pt x="1596990" y="20745"/>
                  <a:pt x="1849397" y="0"/>
                </a:cubicBezTo>
                <a:cubicBezTo>
                  <a:pt x="2101804" y="-20745"/>
                  <a:pt x="2278093" y="15371"/>
                  <a:pt x="2450774" y="0"/>
                </a:cubicBezTo>
                <a:cubicBezTo>
                  <a:pt x="2623455" y="-15371"/>
                  <a:pt x="2804762" y="-21377"/>
                  <a:pt x="3052151" y="0"/>
                </a:cubicBezTo>
                <a:cubicBezTo>
                  <a:pt x="3299540" y="21377"/>
                  <a:pt x="3606403" y="-12831"/>
                  <a:pt x="3789323" y="0"/>
                </a:cubicBezTo>
                <a:cubicBezTo>
                  <a:pt x="3972243" y="12831"/>
                  <a:pt x="4197686" y="-14771"/>
                  <a:pt x="4526495" y="0"/>
                </a:cubicBezTo>
                <a:cubicBezTo>
                  <a:pt x="4528092" y="16013"/>
                  <a:pt x="4527178" y="28080"/>
                  <a:pt x="4526495" y="39014"/>
                </a:cubicBezTo>
                <a:cubicBezTo>
                  <a:pt x="4301653" y="17748"/>
                  <a:pt x="4186546" y="61237"/>
                  <a:pt x="3970383" y="39014"/>
                </a:cubicBezTo>
                <a:cubicBezTo>
                  <a:pt x="3754220" y="16791"/>
                  <a:pt x="3557985" y="51964"/>
                  <a:pt x="3323741" y="39014"/>
                </a:cubicBezTo>
                <a:cubicBezTo>
                  <a:pt x="3089497" y="26064"/>
                  <a:pt x="2871745" y="19848"/>
                  <a:pt x="2677098" y="39014"/>
                </a:cubicBezTo>
                <a:cubicBezTo>
                  <a:pt x="2482451" y="58180"/>
                  <a:pt x="2247609" y="24622"/>
                  <a:pt x="2075721" y="39014"/>
                </a:cubicBezTo>
                <a:cubicBezTo>
                  <a:pt x="1903833" y="53406"/>
                  <a:pt x="1609733" y="25990"/>
                  <a:pt x="1338549" y="39014"/>
                </a:cubicBezTo>
                <a:cubicBezTo>
                  <a:pt x="1067365" y="52038"/>
                  <a:pt x="771472" y="3812"/>
                  <a:pt x="601377" y="39014"/>
                </a:cubicBezTo>
                <a:cubicBezTo>
                  <a:pt x="431282" y="74216"/>
                  <a:pt x="184500" y="40941"/>
                  <a:pt x="0" y="39014"/>
                </a:cubicBezTo>
                <a:cubicBezTo>
                  <a:pt x="430" y="31186"/>
                  <a:pt x="-1307" y="1530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Tree>
    <p:extLst>
      <p:ext uri="{BB962C8B-B14F-4D97-AF65-F5344CB8AC3E}">
        <p14:creationId xmlns:p14="http://schemas.microsoft.com/office/powerpoint/2010/main" val="28199437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11/2/2022</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3692794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95774" y="650240"/>
            <a:ext cx="4194386" cy="4876800"/>
          </a:xfrm>
        </p:spPr>
        <p:txBody>
          <a:bodyPr anchor="b">
            <a:normAutofit/>
          </a:bodyPr>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657088" y="780288"/>
            <a:ext cx="6456883" cy="7724851"/>
          </a:xfrm>
        </p:spPr>
        <p:txBody>
          <a:bodyPr anchor="ct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95774" y="5657088"/>
            <a:ext cx="4194386" cy="2848051"/>
          </a:xfrm>
        </p:spPr>
        <p:txBody>
          <a:bodyPr>
            <a:normAutofit/>
          </a:bodyPr>
          <a:lstStyle>
            <a:lvl1pPr marL="0" indent="0">
              <a:buNone/>
              <a:defRPr sz="341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11/2/2022</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187447" y="4632991"/>
            <a:ext cx="6372352" cy="29261"/>
          </a:xfrm>
          <a:custGeom>
            <a:avLst/>
            <a:gdLst>
              <a:gd name="connsiteX0" fmla="*/ 0 w 6372352"/>
              <a:gd name="connsiteY0" fmla="*/ 0 h 29261"/>
              <a:gd name="connsiteX1" fmla="*/ 637235 w 6372352"/>
              <a:gd name="connsiteY1" fmla="*/ 0 h 29261"/>
              <a:gd name="connsiteX2" fmla="*/ 1274470 w 6372352"/>
              <a:gd name="connsiteY2" fmla="*/ 0 h 29261"/>
              <a:gd name="connsiteX3" fmla="*/ 1911706 w 6372352"/>
              <a:gd name="connsiteY3" fmla="*/ 0 h 29261"/>
              <a:gd name="connsiteX4" fmla="*/ 2676388 w 6372352"/>
              <a:gd name="connsiteY4" fmla="*/ 0 h 29261"/>
              <a:gd name="connsiteX5" fmla="*/ 3377347 w 6372352"/>
              <a:gd name="connsiteY5" fmla="*/ 0 h 29261"/>
              <a:gd name="connsiteX6" fmla="*/ 3823411 w 6372352"/>
              <a:gd name="connsiteY6" fmla="*/ 0 h 29261"/>
              <a:gd name="connsiteX7" fmla="*/ 4396923 w 6372352"/>
              <a:gd name="connsiteY7" fmla="*/ 0 h 29261"/>
              <a:gd name="connsiteX8" fmla="*/ 5161605 w 6372352"/>
              <a:gd name="connsiteY8" fmla="*/ 0 h 29261"/>
              <a:gd name="connsiteX9" fmla="*/ 5798840 w 6372352"/>
              <a:gd name="connsiteY9" fmla="*/ 0 h 29261"/>
              <a:gd name="connsiteX10" fmla="*/ 6372352 w 6372352"/>
              <a:gd name="connsiteY10" fmla="*/ 0 h 29261"/>
              <a:gd name="connsiteX11" fmla="*/ 6372352 w 6372352"/>
              <a:gd name="connsiteY11" fmla="*/ 29261 h 29261"/>
              <a:gd name="connsiteX12" fmla="*/ 5862564 w 6372352"/>
              <a:gd name="connsiteY12" fmla="*/ 29261 h 29261"/>
              <a:gd name="connsiteX13" fmla="*/ 5097882 w 6372352"/>
              <a:gd name="connsiteY13" fmla="*/ 29261 h 29261"/>
              <a:gd name="connsiteX14" fmla="*/ 4588093 w 6372352"/>
              <a:gd name="connsiteY14" fmla="*/ 29261 h 29261"/>
              <a:gd name="connsiteX15" fmla="*/ 4142029 w 6372352"/>
              <a:gd name="connsiteY15" fmla="*/ 29261 h 29261"/>
              <a:gd name="connsiteX16" fmla="*/ 3695964 w 6372352"/>
              <a:gd name="connsiteY16" fmla="*/ 29261 h 29261"/>
              <a:gd name="connsiteX17" fmla="*/ 2995005 w 6372352"/>
              <a:gd name="connsiteY17" fmla="*/ 29261 h 29261"/>
              <a:gd name="connsiteX18" fmla="*/ 2548941 w 6372352"/>
              <a:gd name="connsiteY18" fmla="*/ 29261 h 29261"/>
              <a:gd name="connsiteX19" fmla="*/ 1911706 w 6372352"/>
              <a:gd name="connsiteY19" fmla="*/ 29261 h 29261"/>
              <a:gd name="connsiteX20" fmla="*/ 1401917 w 6372352"/>
              <a:gd name="connsiteY20" fmla="*/ 29261 h 29261"/>
              <a:gd name="connsiteX21" fmla="*/ 764682 w 6372352"/>
              <a:gd name="connsiteY21" fmla="*/ 29261 h 29261"/>
              <a:gd name="connsiteX22" fmla="*/ 0 w 6372352"/>
              <a:gd name="connsiteY22" fmla="*/ 29261 h 29261"/>
              <a:gd name="connsiteX23" fmla="*/ 0 w 6372352"/>
              <a:gd name="connsiteY23" fmla="*/ 0 h 2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72352" h="29261" fill="none" extrusionOk="0">
                <a:moveTo>
                  <a:pt x="0" y="0"/>
                </a:moveTo>
                <a:cubicBezTo>
                  <a:pt x="226276" y="-6664"/>
                  <a:pt x="505848" y="-4923"/>
                  <a:pt x="637235" y="0"/>
                </a:cubicBezTo>
                <a:cubicBezTo>
                  <a:pt x="768623" y="4923"/>
                  <a:pt x="1058469" y="19535"/>
                  <a:pt x="1274470" y="0"/>
                </a:cubicBezTo>
                <a:cubicBezTo>
                  <a:pt x="1490471" y="-19535"/>
                  <a:pt x="1732299" y="-30287"/>
                  <a:pt x="1911706" y="0"/>
                </a:cubicBezTo>
                <a:cubicBezTo>
                  <a:pt x="2091113" y="30287"/>
                  <a:pt x="2397973" y="30243"/>
                  <a:pt x="2676388" y="0"/>
                </a:cubicBezTo>
                <a:cubicBezTo>
                  <a:pt x="2954803" y="-30243"/>
                  <a:pt x="3072084" y="12884"/>
                  <a:pt x="3377347" y="0"/>
                </a:cubicBezTo>
                <a:cubicBezTo>
                  <a:pt x="3682610" y="-12884"/>
                  <a:pt x="3667782" y="10347"/>
                  <a:pt x="3823411" y="0"/>
                </a:cubicBezTo>
                <a:cubicBezTo>
                  <a:pt x="3979040" y="-10347"/>
                  <a:pt x="4279273" y="-1580"/>
                  <a:pt x="4396923" y="0"/>
                </a:cubicBezTo>
                <a:cubicBezTo>
                  <a:pt x="4514573" y="1580"/>
                  <a:pt x="4828162" y="32843"/>
                  <a:pt x="5161605" y="0"/>
                </a:cubicBezTo>
                <a:cubicBezTo>
                  <a:pt x="5495048" y="-32843"/>
                  <a:pt x="5490639" y="22924"/>
                  <a:pt x="5798840" y="0"/>
                </a:cubicBezTo>
                <a:cubicBezTo>
                  <a:pt x="6107041" y="-22924"/>
                  <a:pt x="6202108" y="4891"/>
                  <a:pt x="6372352" y="0"/>
                </a:cubicBezTo>
                <a:cubicBezTo>
                  <a:pt x="6372140" y="12466"/>
                  <a:pt x="6371759" y="21873"/>
                  <a:pt x="6372352" y="29261"/>
                </a:cubicBezTo>
                <a:cubicBezTo>
                  <a:pt x="6220482" y="33469"/>
                  <a:pt x="5971282" y="23023"/>
                  <a:pt x="5862564" y="29261"/>
                </a:cubicBezTo>
                <a:cubicBezTo>
                  <a:pt x="5753846" y="35499"/>
                  <a:pt x="5467540" y="32329"/>
                  <a:pt x="5097882" y="29261"/>
                </a:cubicBezTo>
                <a:cubicBezTo>
                  <a:pt x="4728224" y="26193"/>
                  <a:pt x="4771952" y="36056"/>
                  <a:pt x="4588093" y="29261"/>
                </a:cubicBezTo>
                <a:cubicBezTo>
                  <a:pt x="4404234" y="22466"/>
                  <a:pt x="4312778" y="8144"/>
                  <a:pt x="4142029" y="29261"/>
                </a:cubicBezTo>
                <a:cubicBezTo>
                  <a:pt x="3971280" y="50378"/>
                  <a:pt x="3792416" y="9863"/>
                  <a:pt x="3695964" y="29261"/>
                </a:cubicBezTo>
                <a:cubicBezTo>
                  <a:pt x="3599513" y="48659"/>
                  <a:pt x="3344408" y="32898"/>
                  <a:pt x="2995005" y="29261"/>
                </a:cubicBezTo>
                <a:cubicBezTo>
                  <a:pt x="2645602" y="25624"/>
                  <a:pt x="2761523" y="17247"/>
                  <a:pt x="2548941" y="29261"/>
                </a:cubicBezTo>
                <a:cubicBezTo>
                  <a:pt x="2336359" y="41275"/>
                  <a:pt x="2224429" y="21404"/>
                  <a:pt x="1911706" y="29261"/>
                </a:cubicBezTo>
                <a:cubicBezTo>
                  <a:pt x="1598983" y="37118"/>
                  <a:pt x="1570106" y="19572"/>
                  <a:pt x="1401917" y="29261"/>
                </a:cubicBezTo>
                <a:cubicBezTo>
                  <a:pt x="1233728" y="38950"/>
                  <a:pt x="940080" y="35271"/>
                  <a:pt x="764682" y="29261"/>
                </a:cubicBezTo>
                <a:cubicBezTo>
                  <a:pt x="589285" y="23251"/>
                  <a:pt x="231969" y="-610"/>
                  <a:pt x="0" y="29261"/>
                </a:cubicBezTo>
                <a:cubicBezTo>
                  <a:pt x="-358" y="18084"/>
                  <a:pt x="1104" y="11211"/>
                  <a:pt x="0" y="0"/>
                </a:cubicBezTo>
                <a:close/>
              </a:path>
              <a:path w="6372352" h="29261" stroke="0" extrusionOk="0">
                <a:moveTo>
                  <a:pt x="0" y="0"/>
                </a:moveTo>
                <a:cubicBezTo>
                  <a:pt x="123388" y="-17532"/>
                  <a:pt x="287200" y="14031"/>
                  <a:pt x="573512" y="0"/>
                </a:cubicBezTo>
                <a:cubicBezTo>
                  <a:pt x="859824" y="-14031"/>
                  <a:pt x="814723" y="-19608"/>
                  <a:pt x="1019576" y="0"/>
                </a:cubicBezTo>
                <a:cubicBezTo>
                  <a:pt x="1224429" y="19608"/>
                  <a:pt x="1521153" y="35540"/>
                  <a:pt x="1784259" y="0"/>
                </a:cubicBezTo>
                <a:cubicBezTo>
                  <a:pt x="2047365" y="-35540"/>
                  <a:pt x="2132936" y="-6167"/>
                  <a:pt x="2357770" y="0"/>
                </a:cubicBezTo>
                <a:cubicBezTo>
                  <a:pt x="2582604" y="6167"/>
                  <a:pt x="2705940" y="-10635"/>
                  <a:pt x="2931282" y="0"/>
                </a:cubicBezTo>
                <a:cubicBezTo>
                  <a:pt x="3156624" y="10635"/>
                  <a:pt x="3372092" y="8388"/>
                  <a:pt x="3695964" y="0"/>
                </a:cubicBezTo>
                <a:cubicBezTo>
                  <a:pt x="4019836" y="-8388"/>
                  <a:pt x="4020696" y="8997"/>
                  <a:pt x="4205752" y="0"/>
                </a:cubicBezTo>
                <a:cubicBezTo>
                  <a:pt x="4390808" y="-8997"/>
                  <a:pt x="4653768" y="-65"/>
                  <a:pt x="4970435" y="0"/>
                </a:cubicBezTo>
                <a:cubicBezTo>
                  <a:pt x="5287102" y="65"/>
                  <a:pt x="5486611" y="23338"/>
                  <a:pt x="5735117" y="0"/>
                </a:cubicBezTo>
                <a:cubicBezTo>
                  <a:pt x="5983623" y="-23338"/>
                  <a:pt x="6081327" y="19888"/>
                  <a:pt x="6372352" y="0"/>
                </a:cubicBezTo>
                <a:cubicBezTo>
                  <a:pt x="6371206" y="6999"/>
                  <a:pt x="6372234" y="16728"/>
                  <a:pt x="6372352" y="29261"/>
                </a:cubicBezTo>
                <a:cubicBezTo>
                  <a:pt x="6062918" y="18613"/>
                  <a:pt x="5942479" y="56472"/>
                  <a:pt x="5671393" y="29261"/>
                </a:cubicBezTo>
                <a:cubicBezTo>
                  <a:pt x="5400307" y="2050"/>
                  <a:pt x="5094807" y="64030"/>
                  <a:pt x="4906711" y="29261"/>
                </a:cubicBezTo>
                <a:cubicBezTo>
                  <a:pt x="4718615" y="-5508"/>
                  <a:pt x="4299744" y="65266"/>
                  <a:pt x="4142029" y="29261"/>
                </a:cubicBezTo>
                <a:cubicBezTo>
                  <a:pt x="3984314" y="-6744"/>
                  <a:pt x="3747479" y="6929"/>
                  <a:pt x="3632241" y="29261"/>
                </a:cubicBezTo>
                <a:cubicBezTo>
                  <a:pt x="3517003" y="51593"/>
                  <a:pt x="3222947" y="47646"/>
                  <a:pt x="2995005" y="29261"/>
                </a:cubicBezTo>
                <a:cubicBezTo>
                  <a:pt x="2767063" y="10876"/>
                  <a:pt x="2384629" y="66390"/>
                  <a:pt x="2230323" y="29261"/>
                </a:cubicBezTo>
                <a:cubicBezTo>
                  <a:pt x="2076017" y="-7868"/>
                  <a:pt x="1765029" y="56555"/>
                  <a:pt x="1593088" y="29261"/>
                </a:cubicBezTo>
                <a:cubicBezTo>
                  <a:pt x="1421148" y="1967"/>
                  <a:pt x="1356290" y="14690"/>
                  <a:pt x="1147023" y="29261"/>
                </a:cubicBezTo>
                <a:cubicBezTo>
                  <a:pt x="937756" y="43832"/>
                  <a:pt x="816382" y="4473"/>
                  <a:pt x="637235" y="29261"/>
                </a:cubicBezTo>
                <a:cubicBezTo>
                  <a:pt x="458088" y="54049"/>
                  <a:pt x="147951" y="54103"/>
                  <a:pt x="0" y="29261"/>
                </a:cubicBezTo>
                <a:cubicBezTo>
                  <a:pt x="1104" y="19494"/>
                  <a:pt x="-544" y="8246"/>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Tree>
    <p:extLst>
      <p:ext uri="{BB962C8B-B14F-4D97-AF65-F5344CB8AC3E}">
        <p14:creationId xmlns:p14="http://schemas.microsoft.com/office/powerpoint/2010/main" val="42471728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95774" y="650240"/>
            <a:ext cx="4194048" cy="4876800"/>
          </a:xfrm>
        </p:spPr>
        <p:txBody>
          <a:bodyPr anchor="b">
            <a:normAutofit/>
          </a:bodyPr>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657088" y="780288"/>
            <a:ext cx="6456883" cy="7724851"/>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95774" y="5657088"/>
            <a:ext cx="4194048" cy="2848051"/>
          </a:xfrm>
        </p:spPr>
        <p:txBody>
          <a:bodyPr>
            <a:normAutofit/>
          </a:bodyPr>
          <a:lstStyle>
            <a:lvl1pPr marL="0" indent="0">
              <a:buNone/>
              <a:defRPr sz="341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11/2/2022</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188058" y="4632991"/>
            <a:ext cx="6372352" cy="29261"/>
          </a:xfrm>
          <a:custGeom>
            <a:avLst/>
            <a:gdLst>
              <a:gd name="connsiteX0" fmla="*/ 0 w 6372352"/>
              <a:gd name="connsiteY0" fmla="*/ 0 h 29261"/>
              <a:gd name="connsiteX1" fmla="*/ 637235 w 6372352"/>
              <a:gd name="connsiteY1" fmla="*/ 0 h 29261"/>
              <a:gd name="connsiteX2" fmla="*/ 1274470 w 6372352"/>
              <a:gd name="connsiteY2" fmla="*/ 0 h 29261"/>
              <a:gd name="connsiteX3" fmla="*/ 1911706 w 6372352"/>
              <a:gd name="connsiteY3" fmla="*/ 0 h 29261"/>
              <a:gd name="connsiteX4" fmla="*/ 2676388 w 6372352"/>
              <a:gd name="connsiteY4" fmla="*/ 0 h 29261"/>
              <a:gd name="connsiteX5" fmla="*/ 3377347 w 6372352"/>
              <a:gd name="connsiteY5" fmla="*/ 0 h 29261"/>
              <a:gd name="connsiteX6" fmla="*/ 3823411 w 6372352"/>
              <a:gd name="connsiteY6" fmla="*/ 0 h 29261"/>
              <a:gd name="connsiteX7" fmla="*/ 4396923 w 6372352"/>
              <a:gd name="connsiteY7" fmla="*/ 0 h 29261"/>
              <a:gd name="connsiteX8" fmla="*/ 5161605 w 6372352"/>
              <a:gd name="connsiteY8" fmla="*/ 0 h 29261"/>
              <a:gd name="connsiteX9" fmla="*/ 5798840 w 6372352"/>
              <a:gd name="connsiteY9" fmla="*/ 0 h 29261"/>
              <a:gd name="connsiteX10" fmla="*/ 6372352 w 6372352"/>
              <a:gd name="connsiteY10" fmla="*/ 0 h 29261"/>
              <a:gd name="connsiteX11" fmla="*/ 6372352 w 6372352"/>
              <a:gd name="connsiteY11" fmla="*/ 29261 h 29261"/>
              <a:gd name="connsiteX12" fmla="*/ 5862564 w 6372352"/>
              <a:gd name="connsiteY12" fmla="*/ 29261 h 29261"/>
              <a:gd name="connsiteX13" fmla="*/ 5097882 w 6372352"/>
              <a:gd name="connsiteY13" fmla="*/ 29261 h 29261"/>
              <a:gd name="connsiteX14" fmla="*/ 4588093 w 6372352"/>
              <a:gd name="connsiteY14" fmla="*/ 29261 h 29261"/>
              <a:gd name="connsiteX15" fmla="*/ 4142029 w 6372352"/>
              <a:gd name="connsiteY15" fmla="*/ 29261 h 29261"/>
              <a:gd name="connsiteX16" fmla="*/ 3695964 w 6372352"/>
              <a:gd name="connsiteY16" fmla="*/ 29261 h 29261"/>
              <a:gd name="connsiteX17" fmla="*/ 2995005 w 6372352"/>
              <a:gd name="connsiteY17" fmla="*/ 29261 h 29261"/>
              <a:gd name="connsiteX18" fmla="*/ 2548941 w 6372352"/>
              <a:gd name="connsiteY18" fmla="*/ 29261 h 29261"/>
              <a:gd name="connsiteX19" fmla="*/ 1911706 w 6372352"/>
              <a:gd name="connsiteY19" fmla="*/ 29261 h 29261"/>
              <a:gd name="connsiteX20" fmla="*/ 1401917 w 6372352"/>
              <a:gd name="connsiteY20" fmla="*/ 29261 h 29261"/>
              <a:gd name="connsiteX21" fmla="*/ 764682 w 6372352"/>
              <a:gd name="connsiteY21" fmla="*/ 29261 h 29261"/>
              <a:gd name="connsiteX22" fmla="*/ 0 w 6372352"/>
              <a:gd name="connsiteY22" fmla="*/ 29261 h 29261"/>
              <a:gd name="connsiteX23" fmla="*/ 0 w 6372352"/>
              <a:gd name="connsiteY23" fmla="*/ 0 h 2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72352" h="29261" fill="none" extrusionOk="0">
                <a:moveTo>
                  <a:pt x="0" y="0"/>
                </a:moveTo>
                <a:cubicBezTo>
                  <a:pt x="226276" y="-6664"/>
                  <a:pt x="505848" y="-4923"/>
                  <a:pt x="637235" y="0"/>
                </a:cubicBezTo>
                <a:cubicBezTo>
                  <a:pt x="768623" y="4923"/>
                  <a:pt x="1058469" y="19535"/>
                  <a:pt x="1274470" y="0"/>
                </a:cubicBezTo>
                <a:cubicBezTo>
                  <a:pt x="1490471" y="-19535"/>
                  <a:pt x="1732299" y="-30287"/>
                  <a:pt x="1911706" y="0"/>
                </a:cubicBezTo>
                <a:cubicBezTo>
                  <a:pt x="2091113" y="30287"/>
                  <a:pt x="2397973" y="30243"/>
                  <a:pt x="2676388" y="0"/>
                </a:cubicBezTo>
                <a:cubicBezTo>
                  <a:pt x="2954803" y="-30243"/>
                  <a:pt x="3072084" y="12884"/>
                  <a:pt x="3377347" y="0"/>
                </a:cubicBezTo>
                <a:cubicBezTo>
                  <a:pt x="3682610" y="-12884"/>
                  <a:pt x="3667782" y="10347"/>
                  <a:pt x="3823411" y="0"/>
                </a:cubicBezTo>
                <a:cubicBezTo>
                  <a:pt x="3979040" y="-10347"/>
                  <a:pt x="4279273" y="-1580"/>
                  <a:pt x="4396923" y="0"/>
                </a:cubicBezTo>
                <a:cubicBezTo>
                  <a:pt x="4514573" y="1580"/>
                  <a:pt x="4828162" y="32843"/>
                  <a:pt x="5161605" y="0"/>
                </a:cubicBezTo>
                <a:cubicBezTo>
                  <a:pt x="5495048" y="-32843"/>
                  <a:pt x="5490639" y="22924"/>
                  <a:pt x="5798840" y="0"/>
                </a:cubicBezTo>
                <a:cubicBezTo>
                  <a:pt x="6107041" y="-22924"/>
                  <a:pt x="6202108" y="4891"/>
                  <a:pt x="6372352" y="0"/>
                </a:cubicBezTo>
                <a:cubicBezTo>
                  <a:pt x="6372140" y="12466"/>
                  <a:pt x="6371759" y="21873"/>
                  <a:pt x="6372352" y="29261"/>
                </a:cubicBezTo>
                <a:cubicBezTo>
                  <a:pt x="6220482" y="33469"/>
                  <a:pt x="5971282" y="23023"/>
                  <a:pt x="5862564" y="29261"/>
                </a:cubicBezTo>
                <a:cubicBezTo>
                  <a:pt x="5753846" y="35499"/>
                  <a:pt x="5467540" y="32329"/>
                  <a:pt x="5097882" y="29261"/>
                </a:cubicBezTo>
                <a:cubicBezTo>
                  <a:pt x="4728224" y="26193"/>
                  <a:pt x="4771952" y="36056"/>
                  <a:pt x="4588093" y="29261"/>
                </a:cubicBezTo>
                <a:cubicBezTo>
                  <a:pt x="4404234" y="22466"/>
                  <a:pt x="4312778" y="8144"/>
                  <a:pt x="4142029" y="29261"/>
                </a:cubicBezTo>
                <a:cubicBezTo>
                  <a:pt x="3971280" y="50378"/>
                  <a:pt x="3792416" y="9863"/>
                  <a:pt x="3695964" y="29261"/>
                </a:cubicBezTo>
                <a:cubicBezTo>
                  <a:pt x="3599513" y="48659"/>
                  <a:pt x="3344408" y="32898"/>
                  <a:pt x="2995005" y="29261"/>
                </a:cubicBezTo>
                <a:cubicBezTo>
                  <a:pt x="2645602" y="25624"/>
                  <a:pt x="2761523" y="17247"/>
                  <a:pt x="2548941" y="29261"/>
                </a:cubicBezTo>
                <a:cubicBezTo>
                  <a:pt x="2336359" y="41275"/>
                  <a:pt x="2224429" y="21404"/>
                  <a:pt x="1911706" y="29261"/>
                </a:cubicBezTo>
                <a:cubicBezTo>
                  <a:pt x="1598983" y="37118"/>
                  <a:pt x="1570106" y="19572"/>
                  <a:pt x="1401917" y="29261"/>
                </a:cubicBezTo>
                <a:cubicBezTo>
                  <a:pt x="1233728" y="38950"/>
                  <a:pt x="940080" y="35271"/>
                  <a:pt x="764682" y="29261"/>
                </a:cubicBezTo>
                <a:cubicBezTo>
                  <a:pt x="589285" y="23251"/>
                  <a:pt x="231969" y="-610"/>
                  <a:pt x="0" y="29261"/>
                </a:cubicBezTo>
                <a:cubicBezTo>
                  <a:pt x="-358" y="18084"/>
                  <a:pt x="1104" y="11211"/>
                  <a:pt x="0" y="0"/>
                </a:cubicBezTo>
                <a:close/>
              </a:path>
              <a:path w="6372352" h="29261" stroke="0" extrusionOk="0">
                <a:moveTo>
                  <a:pt x="0" y="0"/>
                </a:moveTo>
                <a:cubicBezTo>
                  <a:pt x="123388" y="-17532"/>
                  <a:pt x="287200" y="14031"/>
                  <a:pt x="573512" y="0"/>
                </a:cubicBezTo>
                <a:cubicBezTo>
                  <a:pt x="859824" y="-14031"/>
                  <a:pt x="814723" y="-19608"/>
                  <a:pt x="1019576" y="0"/>
                </a:cubicBezTo>
                <a:cubicBezTo>
                  <a:pt x="1224429" y="19608"/>
                  <a:pt x="1521153" y="35540"/>
                  <a:pt x="1784259" y="0"/>
                </a:cubicBezTo>
                <a:cubicBezTo>
                  <a:pt x="2047365" y="-35540"/>
                  <a:pt x="2132936" y="-6167"/>
                  <a:pt x="2357770" y="0"/>
                </a:cubicBezTo>
                <a:cubicBezTo>
                  <a:pt x="2582604" y="6167"/>
                  <a:pt x="2705940" y="-10635"/>
                  <a:pt x="2931282" y="0"/>
                </a:cubicBezTo>
                <a:cubicBezTo>
                  <a:pt x="3156624" y="10635"/>
                  <a:pt x="3372092" y="8388"/>
                  <a:pt x="3695964" y="0"/>
                </a:cubicBezTo>
                <a:cubicBezTo>
                  <a:pt x="4019836" y="-8388"/>
                  <a:pt x="4020696" y="8997"/>
                  <a:pt x="4205752" y="0"/>
                </a:cubicBezTo>
                <a:cubicBezTo>
                  <a:pt x="4390808" y="-8997"/>
                  <a:pt x="4653768" y="-65"/>
                  <a:pt x="4970435" y="0"/>
                </a:cubicBezTo>
                <a:cubicBezTo>
                  <a:pt x="5287102" y="65"/>
                  <a:pt x="5486611" y="23338"/>
                  <a:pt x="5735117" y="0"/>
                </a:cubicBezTo>
                <a:cubicBezTo>
                  <a:pt x="5983623" y="-23338"/>
                  <a:pt x="6081327" y="19888"/>
                  <a:pt x="6372352" y="0"/>
                </a:cubicBezTo>
                <a:cubicBezTo>
                  <a:pt x="6371206" y="6999"/>
                  <a:pt x="6372234" y="16728"/>
                  <a:pt x="6372352" y="29261"/>
                </a:cubicBezTo>
                <a:cubicBezTo>
                  <a:pt x="6062918" y="18613"/>
                  <a:pt x="5942479" y="56472"/>
                  <a:pt x="5671393" y="29261"/>
                </a:cubicBezTo>
                <a:cubicBezTo>
                  <a:pt x="5400307" y="2050"/>
                  <a:pt x="5094807" y="64030"/>
                  <a:pt x="4906711" y="29261"/>
                </a:cubicBezTo>
                <a:cubicBezTo>
                  <a:pt x="4718615" y="-5508"/>
                  <a:pt x="4299744" y="65266"/>
                  <a:pt x="4142029" y="29261"/>
                </a:cubicBezTo>
                <a:cubicBezTo>
                  <a:pt x="3984314" y="-6744"/>
                  <a:pt x="3747479" y="6929"/>
                  <a:pt x="3632241" y="29261"/>
                </a:cubicBezTo>
                <a:cubicBezTo>
                  <a:pt x="3517003" y="51593"/>
                  <a:pt x="3222947" y="47646"/>
                  <a:pt x="2995005" y="29261"/>
                </a:cubicBezTo>
                <a:cubicBezTo>
                  <a:pt x="2767063" y="10876"/>
                  <a:pt x="2384629" y="66390"/>
                  <a:pt x="2230323" y="29261"/>
                </a:cubicBezTo>
                <a:cubicBezTo>
                  <a:pt x="2076017" y="-7868"/>
                  <a:pt x="1765029" y="56555"/>
                  <a:pt x="1593088" y="29261"/>
                </a:cubicBezTo>
                <a:cubicBezTo>
                  <a:pt x="1421148" y="1967"/>
                  <a:pt x="1356290" y="14690"/>
                  <a:pt x="1147023" y="29261"/>
                </a:cubicBezTo>
                <a:cubicBezTo>
                  <a:pt x="937756" y="43832"/>
                  <a:pt x="816382" y="4473"/>
                  <a:pt x="637235" y="29261"/>
                </a:cubicBezTo>
                <a:cubicBezTo>
                  <a:pt x="458088" y="54049"/>
                  <a:pt x="147951" y="54103"/>
                  <a:pt x="0" y="29261"/>
                </a:cubicBezTo>
                <a:cubicBezTo>
                  <a:pt x="1104" y="19494"/>
                  <a:pt x="-544" y="8246"/>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Tree>
    <p:extLst>
      <p:ext uri="{BB962C8B-B14F-4D97-AF65-F5344CB8AC3E}">
        <p14:creationId xmlns:p14="http://schemas.microsoft.com/office/powerpoint/2010/main" val="12815161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11/2/2022</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7513992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11/2/2022</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054665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715158DF-2C56-472E-AC48-47E20552FA19}"/>
              </a:ext>
            </a:extLst>
          </p:cNvPr>
          <p:cNvSpPr/>
          <p:nvPr userDrawn="1"/>
        </p:nvSpPr>
        <p:spPr>
          <a:xfrm>
            <a:off x="-1" y="0"/>
            <a:ext cx="8345690" cy="97536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93"/>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994867" y="2379879"/>
            <a:ext cx="5969203" cy="4993843"/>
          </a:xfrm>
        </p:spPr>
        <p:txBody>
          <a:bodyPr anchor="ctr">
            <a:normAutofit/>
          </a:bodyPr>
          <a:lstStyle>
            <a:lvl1pPr algn="l">
              <a:lnSpc>
                <a:spcPct val="100000"/>
              </a:lnSpc>
              <a:defRPr sz="512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8651443" y="2381577"/>
            <a:ext cx="3628339" cy="4990447"/>
          </a:xfrm>
        </p:spPr>
        <p:txBody>
          <a:bodyPr anchor="ctr"/>
          <a:lstStyle>
            <a:lvl1pPr marL="0" indent="0" algn="l">
              <a:buNone/>
              <a:defRPr sz="2987" cap="all" baseline="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Tree>
    <p:extLst>
      <p:ext uri="{BB962C8B-B14F-4D97-AF65-F5344CB8AC3E}">
        <p14:creationId xmlns:p14="http://schemas.microsoft.com/office/powerpoint/2010/main" val="32033931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with 4 pictures">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937CBE76-8748-4DE8-9D86-5B90AA038146}"/>
              </a:ext>
            </a:extLst>
          </p:cNvPr>
          <p:cNvSpPr>
            <a:spLocks noGrp="1"/>
          </p:cNvSpPr>
          <p:nvPr>
            <p:ph type="pic" sz="quarter" idx="15"/>
          </p:nvPr>
        </p:nvSpPr>
        <p:spPr>
          <a:xfrm>
            <a:off x="5041843" y="5408652"/>
            <a:ext cx="4510167" cy="4344950"/>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anchor="ctr">
            <a:noAutofit/>
          </a:bodyPr>
          <a:lstStyle>
            <a:lvl1pPr algn="ctr">
              <a:buNone/>
              <a:defRPr/>
            </a:lvl1pPr>
          </a:lstStyle>
          <a:p>
            <a:r>
              <a:rPr lang="en-US"/>
              <a:t>Click icon to add picture</a:t>
            </a:r>
          </a:p>
        </p:txBody>
      </p:sp>
      <p:sp>
        <p:nvSpPr>
          <p:cNvPr id="23" name="Picture Placeholder 22">
            <a:extLst>
              <a:ext uri="{FF2B5EF4-FFF2-40B4-BE49-F238E27FC236}">
                <a16:creationId xmlns:a16="http://schemas.microsoft.com/office/drawing/2014/main" id="{EC743229-7365-4C8C-94FD-35B3ABABBB69}"/>
              </a:ext>
            </a:extLst>
          </p:cNvPr>
          <p:cNvSpPr>
            <a:spLocks noGrp="1"/>
          </p:cNvSpPr>
          <p:nvPr>
            <p:ph type="pic" sz="quarter" idx="16"/>
          </p:nvPr>
        </p:nvSpPr>
        <p:spPr>
          <a:xfrm>
            <a:off x="5041467" y="0"/>
            <a:ext cx="4510544" cy="5254218"/>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anchor="ctr">
            <a:noAutofit/>
          </a:bodyPr>
          <a:lstStyle>
            <a:lvl1pPr algn="ctr">
              <a:buNone/>
              <a:defRPr/>
            </a:lvl1pPr>
          </a:lstStyle>
          <a:p>
            <a:r>
              <a:rPr lang="en-US"/>
              <a:t>Click icon to add picture</a:t>
            </a:r>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894080" y="519289"/>
            <a:ext cx="3413760" cy="2991553"/>
          </a:xfrm>
        </p:spPr>
        <p:txBody>
          <a:bodyPr>
            <a:normAutofit/>
          </a:bodyPr>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94080" y="3759198"/>
            <a:ext cx="4070502" cy="5019042"/>
          </a:xfrm>
        </p:spPr>
        <p:txBody>
          <a:bodyPr/>
          <a:lstStyle>
            <a:lvl1pPr marL="0" indent="0">
              <a:buNone/>
              <a:defRPr sz="2133"/>
            </a:lvl1pPr>
            <a:lvl2pPr marL="243848">
              <a:defRPr/>
            </a:lvl2pPr>
            <a:lvl3pPr marL="487695">
              <a:defRPr/>
            </a:lvl3pPr>
            <a:lvl4pPr marL="731543">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894080" y="9040143"/>
            <a:ext cx="4389120" cy="519289"/>
          </a:xfrm>
        </p:spPr>
        <p:txBody>
          <a:bodyPr/>
          <a:lstStyle>
            <a:lvl1pPr algn="l">
              <a:defRPr/>
            </a:lvl1pPr>
          </a:lstStyle>
          <a:p>
            <a:pPr algn="l"/>
            <a:r>
              <a:rPr lang="en-US"/>
              <a:t>Presentation Title</a:t>
            </a:r>
          </a:p>
        </p:txBody>
      </p:sp>
      <p:sp>
        <p:nvSpPr>
          <p:cNvPr id="19" name="Picture Placeholder 18">
            <a:extLst>
              <a:ext uri="{FF2B5EF4-FFF2-40B4-BE49-F238E27FC236}">
                <a16:creationId xmlns:a16="http://schemas.microsoft.com/office/drawing/2014/main" id="{EA8AF96E-CB82-45CC-9B91-E49970478495}"/>
              </a:ext>
            </a:extLst>
          </p:cNvPr>
          <p:cNvSpPr>
            <a:spLocks noGrp="1"/>
          </p:cNvSpPr>
          <p:nvPr>
            <p:ph type="pic" sz="quarter" idx="13"/>
          </p:nvPr>
        </p:nvSpPr>
        <p:spPr>
          <a:xfrm>
            <a:off x="9687560" y="0"/>
            <a:ext cx="3316709" cy="5254218"/>
          </a:xfrm>
        </p:spPr>
        <p:txBody>
          <a:bodyPr anchor="ctr"/>
          <a:lstStyle>
            <a:lvl1pPr algn="ctr">
              <a:buNone/>
              <a:defRPr/>
            </a:lvl1pPr>
          </a:lstStyle>
          <a:p>
            <a:r>
              <a:rPr lang="en-US"/>
              <a:t>Click icon to add picture</a:t>
            </a:r>
          </a:p>
        </p:txBody>
      </p:sp>
      <p:sp>
        <p:nvSpPr>
          <p:cNvPr id="20" name="Picture Placeholder 18">
            <a:extLst>
              <a:ext uri="{FF2B5EF4-FFF2-40B4-BE49-F238E27FC236}">
                <a16:creationId xmlns:a16="http://schemas.microsoft.com/office/drawing/2014/main" id="{6EEC573A-93BD-45DD-B03E-E2F5E00942F2}"/>
              </a:ext>
            </a:extLst>
          </p:cNvPr>
          <p:cNvSpPr>
            <a:spLocks noGrp="1"/>
          </p:cNvSpPr>
          <p:nvPr>
            <p:ph type="pic" sz="quarter" idx="14"/>
          </p:nvPr>
        </p:nvSpPr>
        <p:spPr>
          <a:xfrm>
            <a:off x="9687028" y="5408650"/>
            <a:ext cx="3316709" cy="4344951"/>
          </a:xfrm>
        </p:spPr>
        <p:txBody>
          <a:bodyPr anchor="ctr"/>
          <a:lstStyle>
            <a:lvl1pPr algn="ctr">
              <a:buNone/>
              <a:defRPr/>
            </a:lvl1pPr>
          </a:lstStyle>
          <a:p>
            <a:r>
              <a:rPr lang="en-US"/>
              <a:t>Click icon to add picture</a:t>
            </a:r>
          </a:p>
        </p:txBody>
      </p:sp>
    </p:spTree>
    <p:extLst>
      <p:ext uri="{BB962C8B-B14F-4D97-AF65-F5344CB8AC3E}">
        <p14:creationId xmlns:p14="http://schemas.microsoft.com/office/powerpoint/2010/main" val="25697738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1531EA5B-7FC1-4088-B6D5-4395F4C1F3C8}"/>
              </a:ext>
            </a:extLst>
          </p:cNvPr>
          <p:cNvSpPr/>
          <p:nvPr userDrawn="1"/>
        </p:nvSpPr>
        <p:spPr>
          <a:xfrm>
            <a:off x="406389" y="1887361"/>
            <a:ext cx="6484988" cy="5851354"/>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93"/>
          </a:p>
        </p:txBody>
      </p:sp>
      <p:sp>
        <p:nvSpPr>
          <p:cNvPr id="2" name="Title 1">
            <a:extLst>
              <a:ext uri="{FF2B5EF4-FFF2-40B4-BE49-F238E27FC236}">
                <a16:creationId xmlns:a16="http://schemas.microsoft.com/office/drawing/2014/main" id="{64AD5705-B027-4C44-B38A-60296E29EB12}"/>
              </a:ext>
            </a:extLst>
          </p:cNvPr>
          <p:cNvSpPr>
            <a:spLocks noGrp="1"/>
          </p:cNvSpPr>
          <p:nvPr>
            <p:ph type="title" hasCustomPrompt="1"/>
          </p:nvPr>
        </p:nvSpPr>
        <p:spPr>
          <a:xfrm>
            <a:off x="1886857" y="3189272"/>
            <a:ext cx="3980639" cy="3375056"/>
          </a:xfrm>
        </p:spPr>
        <p:txBody>
          <a:bodyPr anchor="ctr">
            <a:normAutofit/>
          </a:bodyPr>
          <a:lstStyle>
            <a:lvl1pPr>
              <a:defRPr sz="4267">
                <a:solidFill>
                  <a:schemeClr val="bg1"/>
                </a:solidFill>
              </a:defRPr>
            </a:lvl1pPr>
          </a:lstStyle>
          <a:p>
            <a:r>
              <a:rPr lang="en-US"/>
              <a:t>Title</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a:t>9/3/20XX</a:t>
            </a:r>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a:p>
        </p:txBody>
      </p:sp>
      <p:sp>
        <p:nvSpPr>
          <p:cNvPr id="15" name="Content Placeholder 13">
            <a:extLst>
              <a:ext uri="{FF2B5EF4-FFF2-40B4-BE49-F238E27FC236}">
                <a16:creationId xmlns:a16="http://schemas.microsoft.com/office/drawing/2014/main" id="{CCD14F82-32BC-4E61-83EA-CB71ED780A3F}"/>
              </a:ext>
            </a:extLst>
          </p:cNvPr>
          <p:cNvSpPr>
            <a:spLocks noGrp="1"/>
          </p:cNvSpPr>
          <p:nvPr>
            <p:ph sz="quarter" idx="13"/>
          </p:nvPr>
        </p:nvSpPr>
        <p:spPr>
          <a:xfrm>
            <a:off x="7184814" y="1013743"/>
            <a:ext cx="4925906" cy="7726116"/>
          </a:xfrm>
        </p:spPr>
        <p:txBody>
          <a:bodyPr anchor="ctr"/>
          <a:lstStyle>
            <a:lvl1pPr marL="0" indent="0">
              <a:buNone/>
              <a:defRPr sz="1920"/>
            </a:lvl1pPr>
          </a:lstStyle>
          <a:p>
            <a:pPr lvl="0"/>
            <a:r>
              <a:rPr lang="en-US"/>
              <a:t>Click to edit Master text styles</a:t>
            </a:r>
          </a:p>
        </p:txBody>
      </p:sp>
    </p:spTree>
    <p:extLst>
      <p:ext uri="{BB962C8B-B14F-4D97-AF65-F5344CB8AC3E}">
        <p14:creationId xmlns:p14="http://schemas.microsoft.com/office/powerpoint/2010/main" val="3531287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14" y="2517794"/>
            <a:ext cx="5386557" cy="584953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2171" y="2517794"/>
            <a:ext cx="5386557" cy="584953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72930" y="2610139"/>
            <a:ext cx="5201434" cy="774946"/>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4" name="Content Placeholder 3"/>
          <p:cNvSpPr>
            <a:spLocks noGrp="1"/>
          </p:cNvSpPr>
          <p:nvPr>
            <p:ph sz="half" idx="2"/>
          </p:nvPr>
        </p:nvSpPr>
        <p:spPr>
          <a:xfrm>
            <a:off x="1072930" y="3385086"/>
            <a:ext cx="5201434"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14631" y="2610141"/>
            <a:ext cx="5221686" cy="774945"/>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6" name="Content Placeholder 5"/>
          <p:cNvSpPr>
            <a:spLocks noGrp="1"/>
          </p:cNvSpPr>
          <p:nvPr>
            <p:ph sz="quarter" idx="4"/>
          </p:nvPr>
        </p:nvSpPr>
        <p:spPr>
          <a:xfrm>
            <a:off x="6714631" y="3385086"/>
            <a:ext cx="5221686"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11/2/2022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798605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with 2 pictures">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D52F74EF-6A19-4BD7-8279-F105381ACB13}"/>
              </a:ext>
            </a:extLst>
          </p:cNvPr>
          <p:cNvSpPr>
            <a:spLocks noGrp="1"/>
          </p:cNvSpPr>
          <p:nvPr>
            <p:ph type="pic" sz="quarter" idx="13"/>
          </p:nvPr>
        </p:nvSpPr>
        <p:spPr>
          <a:xfrm>
            <a:off x="-9763" y="1"/>
            <a:ext cx="6512145" cy="8875786"/>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anchor="ctr">
            <a:noAutofit/>
          </a:bodyPr>
          <a:lstStyle>
            <a:lvl1pPr algn="ctr">
              <a:buNone/>
              <a:defRPr/>
            </a:lvl1pPr>
          </a:lstStyle>
          <a:p>
            <a:r>
              <a:rPr lang="en-US"/>
              <a:t>Click icon to add picture</a:t>
            </a:r>
          </a:p>
        </p:txBody>
      </p:sp>
      <p:sp>
        <p:nvSpPr>
          <p:cNvPr id="15" name="Picture Placeholder 14">
            <a:extLst>
              <a:ext uri="{FF2B5EF4-FFF2-40B4-BE49-F238E27FC236}">
                <a16:creationId xmlns:a16="http://schemas.microsoft.com/office/drawing/2014/main" id="{409EFF82-B4B6-4B60-B389-A87BD677DE0A}"/>
              </a:ext>
            </a:extLst>
          </p:cNvPr>
          <p:cNvSpPr>
            <a:spLocks noGrp="1"/>
          </p:cNvSpPr>
          <p:nvPr>
            <p:ph type="pic" sz="quarter" idx="14"/>
          </p:nvPr>
        </p:nvSpPr>
        <p:spPr>
          <a:xfrm>
            <a:off x="6779202" y="300751"/>
            <a:ext cx="5270916" cy="5514472"/>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anchor="ctr">
            <a:noAutofit/>
          </a:bodyPr>
          <a:lstStyle>
            <a:lvl1pPr algn="ctr">
              <a:buNone/>
              <a:defRPr/>
            </a:lvl1pPr>
          </a:lstStyle>
          <a:p>
            <a:r>
              <a:rPr lang="en-US"/>
              <a:t>Click icon to add picture</a:t>
            </a:r>
          </a:p>
        </p:txBody>
      </p:sp>
      <p:sp>
        <p:nvSpPr>
          <p:cNvPr id="2" name="Title 1">
            <a:extLst>
              <a:ext uri="{FF2B5EF4-FFF2-40B4-BE49-F238E27FC236}">
                <a16:creationId xmlns:a16="http://schemas.microsoft.com/office/drawing/2014/main" id="{192825A4-268B-4301-8432-F9E9B2661AEC}"/>
              </a:ext>
            </a:extLst>
          </p:cNvPr>
          <p:cNvSpPr>
            <a:spLocks noGrp="1"/>
          </p:cNvSpPr>
          <p:nvPr>
            <p:ph type="title" hasCustomPrompt="1"/>
          </p:nvPr>
        </p:nvSpPr>
        <p:spPr>
          <a:xfrm>
            <a:off x="5598566" y="6008218"/>
            <a:ext cx="6515405" cy="2080768"/>
          </a:xfrm>
        </p:spPr>
        <p:txBody>
          <a:bodyPr anchor="b">
            <a:normAutofit/>
          </a:bodyPr>
          <a:lstStyle>
            <a:lvl1pPr algn="r">
              <a:defRPr sz="5120"/>
            </a:lvl1pPr>
          </a:lstStyle>
          <a:p>
            <a:r>
              <a:rPr lang="en-US"/>
              <a:t>Title here</a:t>
            </a:r>
          </a:p>
        </p:txBody>
      </p:sp>
      <p:sp>
        <p:nvSpPr>
          <p:cNvPr id="18" name="Subtitle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403494" y="8141005"/>
            <a:ext cx="6710477" cy="923341"/>
          </a:xfrm>
        </p:spPr>
        <p:txBody>
          <a:bodyPr/>
          <a:lstStyle>
            <a:lvl1pPr marL="0" indent="0" algn="r">
              <a:buNone/>
              <a:defRPr sz="2560" cap="all" baseline="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Subtitle</a:t>
            </a:r>
          </a:p>
        </p:txBody>
      </p:sp>
    </p:spTree>
    <p:extLst>
      <p:ext uri="{BB962C8B-B14F-4D97-AF65-F5344CB8AC3E}">
        <p14:creationId xmlns:p14="http://schemas.microsoft.com/office/powerpoint/2010/main" val="1878097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2" y="448158"/>
            <a:ext cx="3222979" cy="2041518"/>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sz="1493"/>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94080" y="2861056"/>
            <a:ext cx="11216640" cy="5917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r>
              <a:rPr lang="en-US"/>
              <a:t>9/3/20XX</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a:p>
        </p:txBody>
      </p:sp>
    </p:spTree>
    <p:extLst>
      <p:ext uri="{BB962C8B-B14F-4D97-AF65-F5344CB8AC3E}">
        <p14:creationId xmlns:p14="http://schemas.microsoft.com/office/powerpoint/2010/main" val="6354132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2100949" y="258270"/>
            <a:ext cx="8802903" cy="8564989"/>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sz="1493"/>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3550310" y="2848051"/>
            <a:ext cx="5910682" cy="3056128"/>
          </a:xfrm>
        </p:spPr>
        <p:txBody>
          <a:bodyPr anchor="b">
            <a:normAutofit/>
          </a:bodyPr>
          <a:lstStyle>
            <a:lvl1pPr algn="ctr">
              <a:defRPr sz="3840">
                <a:solidFill>
                  <a:schemeClr val="bg1"/>
                </a:solidFill>
                <a:latin typeface="+mn-lt"/>
              </a:defRPr>
            </a:lvl1pPr>
          </a:lstStyle>
          <a:p>
            <a:r>
              <a:rPr lang="en-US"/>
              <a:t>Click to edit Master title style</a:t>
            </a:r>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r>
              <a:rPr lang="en-US"/>
              <a:t>9/3/20XX</a:t>
            </a:r>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B9713C8C-8E70-45D5-AE59-23E60168254E}" type="slidenum">
              <a:rPr lang="en-US" smtClean="0"/>
              <a:t>‹#›</a:t>
            </a:fld>
            <a:endParaRPr lang="en-US"/>
          </a:p>
        </p:txBody>
      </p:sp>
      <p:sp>
        <p:nvSpPr>
          <p:cNvPr id="8" name="Text Placeholder 7">
            <a:extLst>
              <a:ext uri="{FF2B5EF4-FFF2-40B4-BE49-F238E27FC236}">
                <a16:creationId xmlns:a16="http://schemas.microsoft.com/office/drawing/2014/main" id="{DB993D08-8A5D-4511-89F2-22508AFAC62D}"/>
              </a:ext>
            </a:extLst>
          </p:cNvPr>
          <p:cNvSpPr>
            <a:spLocks noGrp="1"/>
          </p:cNvSpPr>
          <p:nvPr>
            <p:ph type="body" sz="quarter" idx="13"/>
          </p:nvPr>
        </p:nvSpPr>
        <p:spPr>
          <a:xfrm>
            <a:off x="4135526" y="6112256"/>
            <a:ext cx="4730496" cy="1690624"/>
          </a:xfrm>
        </p:spPr>
        <p:txBody>
          <a:bodyPr/>
          <a:lstStyle>
            <a:lvl1pPr marL="0" indent="0" algn="ctr">
              <a:buNone/>
              <a:defRPr sz="256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6048936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740F3399-4083-4642-9BB0-A990D21E7031}"/>
              </a:ext>
            </a:extLst>
          </p:cNvPr>
          <p:cNvSpPr>
            <a:spLocks noGrp="1"/>
          </p:cNvSpPr>
          <p:nvPr>
            <p:ph type="pic" sz="quarter" idx="13"/>
          </p:nvPr>
        </p:nvSpPr>
        <p:spPr>
          <a:xfrm>
            <a:off x="350291" y="3135700"/>
            <a:ext cx="2190114" cy="2364009"/>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p>
        </p:txBody>
      </p:sp>
      <p:sp>
        <p:nvSpPr>
          <p:cNvPr id="32" name="Picture Placeholder 31">
            <a:extLst>
              <a:ext uri="{FF2B5EF4-FFF2-40B4-BE49-F238E27FC236}">
                <a16:creationId xmlns:a16="http://schemas.microsoft.com/office/drawing/2014/main" id="{0DFA7AC8-DA1D-4AC7-ACF4-7BE16BA870B6}"/>
              </a:ext>
            </a:extLst>
          </p:cNvPr>
          <p:cNvSpPr>
            <a:spLocks noGrp="1"/>
          </p:cNvSpPr>
          <p:nvPr>
            <p:ph type="pic" sz="quarter" idx="14"/>
          </p:nvPr>
        </p:nvSpPr>
        <p:spPr>
          <a:xfrm>
            <a:off x="2878821" y="3145722"/>
            <a:ext cx="2190113" cy="2364009"/>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p>
        </p:txBody>
      </p:sp>
      <p:sp>
        <p:nvSpPr>
          <p:cNvPr id="33" name="Picture Placeholder 32">
            <a:extLst>
              <a:ext uri="{FF2B5EF4-FFF2-40B4-BE49-F238E27FC236}">
                <a16:creationId xmlns:a16="http://schemas.microsoft.com/office/drawing/2014/main" id="{4A968EB8-8393-4689-A845-BCD355955A9F}"/>
              </a:ext>
            </a:extLst>
          </p:cNvPr>
          <p:cNvSpPr>
            <a:spLocks noGrp="1"/>
          </p:cNvSpPr>
          <p:nvPr>
            <p:ph type="pic" sz="quarter" idx="15"/>
          </p:nvPr>
        </p:nvSpPr>
        <p:spPr>
          <a:xfrm>
            <a:off x="5407347" y="3043396"/>
            <a:ext cx="2190113" cy="2364009"/>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anchor="ctr">
            <a:noAutofit/>
          </a:bodyPr>
          <a:lstStyle>
            <a:lvl1pPr algn="ctr">
              <a:buNone/>
              <a:defRPr/>
            </a:lvl1pPr>
          </a:lstStyle>
          <a:p>
            <a:r>
              <a:rPr lang="en-US"/>
              <a:t>Click icon to add picture</a:t>
            </a:r>
          </a:p>
        </p:txBody>
      </p:sp>
      <p:sp>
        <p:nvSpPr>
          <p:cNvPr id="34" name="Picture Placeholder 33">
            <a:extLst>
              <a:ext uri="{FF2B5EF4-FFF2-40B4-BE49-F238E27FC236}">
                <a16:creationId xmlns:a16="http://schemas.microsoft.com/office/drawing/2014/main" id="{B2A55E5D-CF3C-4FCD-A6A9-AB4F8F16C90B}"/>
              </a:ext>
            </a:extLst>
          </p:cNvPr>
          <p:cNvSpPr>
            <a:spLocks noGrp="1"/>
          </p:cNvSpPr>
          <p:nvPr>
            <p:ph type="pic" sz="quarter" idx="16"/>
          </p:nvPr>
        </p:nvSpPr>
        <p:spPr>
          <a:xfrm>
            <a:off x="7935873" y="3095517"/>
            <a:ext cx="2190113" cy="2364009"/>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p>
        </p:txBody>
      </p:sp>
      <p:sp>
        <p:nvSpPr>
          <p:cNvPr id="35" name="Picture Placeholder 34">
            <a:extLst>
              <a:ext uri="{FF2B5EF4-FFF2-40B4-BE49-F238E27FC236}">
                <a16:creationId xmlns:a16="http://schemas.microsoft.com/office/drawing/2014/main" id="{BD40DE90-4612-4826-930E-6AE003A47C94}"/>
              </a:ext>
            </a:extLst>
          </p:cNvPr>
          <p:cNvSpPr>
            <a:spLocks noGrp="1"/>
          </p:cNvSpPr>
          <p:nvPr>
            <p:ph type="pic" sz="quarter" idx="17"/>
          </p:nvPr>
        </p:nvSpPr>
        <p:spPr>
          <a:xfrm>
            <a:off x="10464394" y="3043396"/>
            <a:ext cx="2190114" cy="2364009"/>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a:t>9/3/20XX</a:t>
            </a: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a:p>
        </p:txBody>
      </p:sp>
      <p:sp>
        <p:nvSpPr>
          <p:cNvPr id="5" name="Title 4">
            <a:extLst>
              <a:ext uri="{FF2B5EF4-FFF2-40B4-BE49-F238E27FC236}">
                <a16:creationId xmlns:a16="http://schemas.microsoft.com/office/drawing/2014/main" id="{DE7D0FB3-AA0E-43D7-A0BC-3BEE75E725EF}"/>
              </a:ext>
            </a:extLst>
          </p:cNvPr>
          <p:cNvSpPr>
            <a:spLocks noGrp="1"/>
          </p:cNvSpPr>
          <p:nvPr>
            <p:ph type="title"/>
          </p:nvPr>
        </p:nvSpPr>
        <p:spPr/>
        <p:txBody>
          <a:bodyPr/>
          <a:lstStyle>
            <a:lvl1pPr algn="ctr">
              <a:defRPr/>
            </a:lvl1pPr>
          </a:lstStyle>
          <a:p>
            <a:r>
              <a:rPr lang="en-US"/>
              <a:t>Click to edit Master title style</a:t>
            </a:r>
          </a:p>
        </p:txBody>
      </p:sp>
      <p:sp>
        <p:nvSpPr>
          <p:cNvPr id="61" name="Text Placeholder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51130" y="6034226"/>
            <a:ext cx="2194560" cy="1040384"/>
          </a:xfrm>
        </p:spPr>
        <p:txBody>
          <a:bodyPr anchor="ctr"/>
          <a:lstStyle>
            <a:lvl1pPr marL="0" indent="0" algn="ctr">
              <a:spcBef>
                <a:spcPts val="1067"/>
              </a:spcBef>
              <a:buNone/>
              <a:defRPr sz="2133" b="0">
                <a:latin typeface="+mj-lt"/>
              </a:defRPr>
            </a:lvl1pPr>
          </a:lstStyle>
          <a:p>
            <a:pPr lvl="0"/>
            <a:r>
              <a:rPr lang="en-US"/>
              <a:t>Name</a:t>
            </a:r>
          </a:p>
        </p:txBody>
      </p:sp>
      <p:sp>
        <p:nvSpPr>
          <p:cNvPr id="62" name="Text Placeholder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51130" y="6801511"/>
            <a:ext cx="2194560" cy="916658"/>
          </a:xfrm>
        </p:spPr>
        <p:txBody>
          <a:bodyPr anchor="ctr"/>
          <a:lstStyle>
            <a:lvl1pPr marL="0" indent="0" algn="ctr">
              <a:spcBef>
                <a:spcPts val="1067"/>
              </a:spcBef>
              <a:buNone/>
              <a:defRPr sz="2133" b="0">
                <a:latin typeface="+mn-lt"/>
              </a:defRPr>
            </a:lvl1pPr>
          </a:lstStyle>
          <a:p>
            <a:pPr lvl="0"/>
            <a:r>
              <a:rPr lang="en-US"/>
              <a:t>Title</a:t>
            </a:r>
          </a:p>
        </p:txBody>
      </p:sp>
      <p:sp>
        <p:nvSpPr>
          <p:cNvPr id="63" name="Text Placeholder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10464394" y="6034226"/>
            <a:ext cx="2194560" cy="1040384"/>
          </a:xfrm>
        </p:spPr>
        <p:txBody>
          <a:bodyPr anchor="ctr"/>
          <a:lstStyle>
            <a:lvl1pPr marL="0" indent="0" algn="ctr">
              <a:spcBef>
                <a:spcPts val="1067"/>
              </a:spcBef>
              <a:buNone/>
              <a:defRPr sz="2133" b="0">
                <a:latin typeface="+mj-lt"/>
              </a:defRPr>
            </a:lvl1pPr>
          </a:lstStyle>
          <a:p>
            <a:pPr lvl="0"/>
            <a:r>
              <a:rPr lang="en-US"/>
              <a:t>Name</a:t>
            </a:r>
          </a:p>
        </p:txBody>
      </p:sp>
      <p:sp>
        <p:nvSpPr>
          <p:cNvPr id="64" name="Text Placeholder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10464394" y="6801511"/>
            <a:ext cx="2194560" cy="916658"/>
          </a:xfrm>
        </p:spPr>
        <p:txBody>
          <a:bodyPr anchor="ctr"/>
          <a:lstStyle>
            <a:lvl1pPr marL="0" indent="0" algn="ctr">
              <a:spcBef>
                <a:spcPts val="1067"/>
              </a:spcBef>
              <a:buNone/>
              <a:defRPr sz="2133" b="0">
                <a:latin typeface="+mn-lt"/>
              </a:defRPr>
            </a:lvl1pPr>
          </a:lstStyle>
          <a:p>
            <a:pPr lvl="0"/>
            <a:r>
              <a:rPr lang="en-US"/>
              <a:t>Title</a:t>
            </a:r>
          </a:p>
        </p:txBody>
      </p:sp>
      <p:sp>
        <p:nvSpPr>
          <p:cNvPr id="65" name="Text Placeholder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935872" y="6034226"/>
            <a:ext cx="2194560" cy="1040384"/>
          </a:xfrm>
        </p:spPr>
        <p:txBody>
          <a:bodyPr anchor="ctr"/>
          <a:lstStyle>
            <a:lvl1pPr marL="0" indent="0" algn="ctr">
              <a:spcBef>
                <a:spcPts val="1067"/>
              </a:spcBef>
              <a:buNone/>
              <a:defRPr sz="2133" b="0">
                <a:latin typeface="+mj-lt"/>
              </a:defRPr>
            </a:lvl1pPr>
          </a:lstStyle>
          <a:p>
            <a:pPr lvl="0"/>
            <a:r>
              <a:rPr lang="en-US"/>
              <a:t>Name</a:t>
            </a:r>
          </a:p>
        </p:txBody>
      </p:sp>
      <p:sp>
        <p:nvSpPr>
          <p:cNvPr id="66" name="Text Placeholder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935872" y="6801511"/>
            <a:ext cx="2194560" cy="916658"/>
          </a:xfrm>
        </p:spPr>
        <p:txBody>
          <a:bodyPr anchor="ctr"/>
          <a:lstStyle>
            <a:lvl1pPr marL="0" indent="0" algn="ctr">
              <a:spcBef>
                <a:spcPts val="1067"/>
              </a:spcBef>
              <a:buNone/>
              <a:defRPr sz="2133" b="0">
                <a:latin typeface="+mn-lt"/>
              </a:defRPr>
            </a:lvl1pPr>
          </a:lstStyle>
          <a:p>
            <a:pPr lvl="0"/>
            <a:r>
              <a:rPr lang="en-US"/>
              <a:t>Title</a:t>
            </a:r>
          </a:p>
        </p:txBody>
      </p:sp>
      <p:sp>
        <p:nvSpPr>
          <p:cNvPr id="67" name="Text Placeholder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402899" y="6034226"/>
            <a:ext cx="2194560" cy="1040384"/>
          </a:xfrm>
        </p:spPr>
        <p:txBody>
          <a:bodyPr anchor="ctr"/>
          <a:lstStyle>
            <a:lvl1pPr marL="0" indent="0" algn="ctr">
              <a:spcBef>
                <a:spcPts val="1067"/>
              </a:spcBef>
              <a:buNone/>
              <a:defRPr sz="2133" b="0">
                <a:latin typeface="+mj-lt"/>
              </a:defRPr>
            </a:lvl1pPr>
          </a:lstStyle>
          <a:p>
            <a:pPr lvl="0"/>
            <a:r>
              <a:rPr lang="en-US"/>
              <a:t>Name</a:t>
            </a:r>
          </a:p>
        </p:txBody>
      </p:sp>
      <p:sp>
        <p:nvSpPr>
          <p:cNvPr id="68" name="Text Placeholder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402899" y="6801511"/>
            <a:ext cx="2194560" cy="916658"/>
          </a:xfrm>
        </p:spPr>
        <p:txBody>
          <a:bodyPr anchor="ctr"/>
          <a:lstStyle>
            <a:lvl1pPr marL="0" indent="0" algn="ctr">
              <a:spcBef>
                <a:spcPts val="1067"/>
              </a:spcBef>
              <a:buNone/>
              <a:defRPr sz="2133" b="0">
                <a:latin typeface="+mn-lt"/>
              </a:defRPr>
            </a:lvl1pPr>
          </a:lstStyle>
          <a:p>
            <a:pPr lvl="0"/>
            <a:r>
              <a:rPr lang="en-US"/>
              <a:t>Title</a:t>
            </a:r>
          </a:p>
        </p:txBody>
      </p:sp>
      <p:sp>
        <p:nvSpPr>
          <p:cNvPr id="69" name="Text Placeholder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884102" y="6034226"/>
            <a:ext cx="2194560" cy="1040384"/>
          </a:xfrm>
        </p:spPr>
        <p:txBody>
          <a:bodyPr anchor="ctr"/>
          <a:lstStyle>
            <a:lvl1pPr marL="0" indent="0" algn="ctr">
              <a:spcBef>
                <a:spcPts val="1067"/>
              </a:spcBef>
              <a:buNone/>
              <a:defRPr sz="2133" b="0">
                <a:latin typeface="+mj-lt"/>
              </a:defRPr>
            </a:lvl1pPr>
          </a:lstStyle>
          <a:p>
            <a:pPr lvl="0"/>
            <a:r>
              <a:rPr lang="en-US"/>
              <a:t>Name</a:t>
            </a:r>
          </a:p>
        </p:txBody>
      </p:sp>
      <p:sp>
        <p:nvSpPr>
          <p:cNvPr id="70" name="Text Placeholder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884102" y="6801511"/>
            <a:ext cx="2194560" cy="916658"/>
          </a:xfrm>
        </p:spPr>
        <p:txBody>
          <a:bodyPr anchor="ctr"/>
          <a:lstStyle>
            <a:lvl1pPr marL="0" indent="0" algn="ctr">
              <a:spcBef>
                <a:spcPts val="1067"/>
              </a:spcBef>
              <a:buNone/>
              <a:defRPr sz="2133" b="0">
                <a:latin typeface="+mn-lt"/>
              </a:defRPr>
            </a:lvl1pPr>
          </a:lstStyle>
          <a:p>
            <a:pPr lvl="0"/>
            <a:r>
              <a:rPr lang="en-US"/>
              <a:t>Title</a:t>
            </a:r>
          </a:p>
        </p:txBody>
      </p:sp>
    </p:spTree>
    <p:extLst>
      <p:ext uri="{BB962C8B-B14F-4D97-AF65-F5344CB8AC3E}">
        <p14:creationId xmlns:p14="http://schemas.microsoft.com/office/powerpoint/2010/main" val="11887234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2" y="448158"/>
            <a:ext cx="3222979" cy="2041518"/>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sz="1493"/>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94080" y="2861056"/>
            <a:ext cx="5266944" cy="5917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847027" y="2861056"/>
            <a:ext cx="5266944" cy="5917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r>
              <a:rPr lang="en-US"/>
              <a:t>9/3/20XX</a:t>
            </a:r>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B9713C8C-8E70-45D5-AE59-23E60168254E}" type="slidenum">
              <a:rPr lang="en-US" smtClean="0"/>
              <a:t>‹#›</a:t>
            </a:fld>
            <a:endParaRPr lang="en-US"/>
          </a:p>
        </p:txBody>
      </p:sp>
    </p:spTree>
    <p:extLst>
      <p:ext uri="{BB962C8B-B14F-4D97-AF65-F5344CB8AC3E}">
        <p14:creationId xmlns:p14="http://schemas.microsoft.com/office/powerpoint/2010/main" val="31881035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2" y="448158"/>
            <a:ext cx="3222979" cy="2041518"/>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sz="1493"/>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95774" y="519290"/>
            <a:ext cx="11216640" cy="1885245"/>
          </a:xfrm>
        </p:spPr>
        <p:txBody>
          <a:bodyPr>
            <a:normAutofit/>
          </a:bodyPr>
          <a:lstStyle>
            <a:lvl1pPr>
              <a:defRPr sz="4267"/>
            </a:lvl1pPr>
          </a:lstStyle>
          <a:p>
            <a:r>
              <a:rPr lang="en-US"/>
              <a:t>Click to edit Master title style</a:t>
            </a:r>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95774" y="2861056"/>
            <a:ext cx="5266944" cy="1352499"/>
          </a:xfrm>
        </p:spPr>
        <p:txBody>
          <a:bodyPr anchor="b">
            <a:normAutofit/>
          </a:bodyPr>
          <a:lstStyle>
            <a:lvl1pPr marL="0" indent="0">
              <a:buNone/>
              <a:defRPr sz="2987"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95774" y="4447642"/>
            <a:ext cx="5266944" cy="4356608"/>
          </a:xfrm>
        </p:spPr>
        <p:txBody>
          <a:bodyPr>
            <a:normAutofit/>
          </a:bodyPr>
          <a:lstStyle>
            <a:lvl1pPr>
              <a:defRPr sz="1920"/>
            </a:lvl1pPr>
            <a:lvl2pPr>
              <a:defRPr sz="1920"/>
            </a:lvl2pPr>
            <a:lvl3pPr>
              <a:defRPr sz="1920"/>
            </a:lvl3pPr>
            <a:lvl4pPr>
              <a:defRPr sz="1920"/>
            </a:lvl4pPr>
            <a:lvl5pPr>
              <a:defRPr sz="19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847027" y="2861056"/>
            <a:ext cx="5266944" cy="1352499"/>
          </a:xfrm>
        </p:spPr>
        <p:txBody>
          <a:bodyPr anchor="b">
            <a:normAutofit/>
          </a:bodyPr>
          <a:lstStyle>
            <a:lvl1pPr marL="0" indent="0">
              <a:buNone/>
              <a:defRPr sz="2987"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847027" y="4447642"/>
            <a:ext cx="5266944" cy="4356608"/>
          </a:xfrm>
        </p:spPr>
        <p:txBody>
          <a:bodyPr>
            <a:normAutofit/>
          </a:bodyPr>
          <a:lstStyle>
            <a:lvl1pPr>
              <a:defRPr sz="1920"/>
            </a:lvl1pPr>
            <a:lvl2pPr>
              <a:defRPr sz="1920"/>
            </a:lvl2pPr>
            <a:lvl3pPr>
              <a:defRPr sz="1920"/>
            </a:lvl3pPr>
            <a:lvl4pPr>
              <a:defRPr sz="1920"/>
            </a:lvl4pPr>
            <a:lvl5pPr>
              <a:defRPr sz="19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r>
              <a:rPr lang="en-US"/>
              <a:t>9/3/20XX</a:t>
            </a:r>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r>
              <a:rPr lang="en-US"/>
              <a:t>Presentation Title</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B9713C8C-8E70-45D5-AE59-23E60168254E}" type="slidenum">
              <a:rPr lang="en-US" smtClean="0"/>
              <a:t>‹#›</a:t>
            </a:fld>
            <a:endParaRPr lang="en-US"/>
          </a:p>
        </p:txBody>
      </p:sp>
    </p:spTree>
    <p:extLst>
      <p:ext uri="{BB962C8B-B14F-4D97-AF65-F5344CB8AC3E}">
        <p14:creationId xmlns:p14="http://schemas.microsoft.com/office/powerpoint/2010/main" val="7772216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2" y="448158"/>
            <a:ext cx="3222979" cy="2041518"/>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sz="1493"/>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95774" y="519290"/>
            <a:ext cx="11216640" cy="1885245"/>
          </a:xfrm>
        </p:spPr>
        <p:txBody>
          <a:bodyPr>
            <a:normAutofit/>
          </a:bodyPr>
          <a:lstStyle>
            <a:lvl1pPr>
              <a:defRPr sz="4267"/>
            </a:lvl1pPr>
          </a:lstStyle>
          <a:p>
            <a:r>
              <a:rPr lang="en-US"/>
              <a:t>Click to edit Master title style</a:t>
            </a:r>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95774" y="2861056"/>
            <a:ext cx="3316224" cy="1352499"/>
          </a:xfrm>
        </p:spPr>
        <p:txBody>
          <a:bodyPr anchor="b">
            <a:normAutofit/>
          </a:bodyPr>
          <a:lstStyle>
            <a:lvl1pPr marL="0" indent="0">
              <a:buNone/>
              <a:defRPr sz="2987"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95774" y="4447642"/>
            <a:ext cx="3316224" cy="4356608"/>
          </a:xfrm>
        </p:spPr>
        <p:txBody>
          <a:bodyPr>
            <a:normAutofit/>
          </a:bodyPr>
          <a:lstStyle>
            <a:lvl1pPr>
              <a:defRPr sz="1920"/>
            </a:lvl1pPr>
            <a:lvl2pPr>
              <a:defRPr sz="1920"/>
            </a:lvl2pPr>
            <a:lvl3pPr>
              <a:defRPr sz="1920"/>
            </a:lvl3pPr>
            <a:lvl4pPr>
              <a:defRPr sz="1920"/>
            </a:lvl4pPr>
            <a:lvl5pPr>
              <a:defRPr sz="19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4844288" y="2861056"/>
            <a:ext cx="3316224" cy="1352499"/>
          </a:xfrm>
        </p:spPr>
        <p:txBody>
          <a:bodyPr anchor="b">
            <a:normAutofit/>
          </a:bodyPr>
          <a:lstStyle>
            <a:lvl1pPr marL="0" indent="0">
              <a:buNone/>
              <a:defRPr sz="2987"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4844288" y="4447642"/>
            <a:ext cx="3316224" cy="4356608"/>
          </a:xfrm>
        </p:spPr>
        <p:txBody>
          <a:bodyPr>
            <a:normAutofit/>
          </a:bodyPr>
          <a:lstStyle>
            <a:lvl1pPr>
              <a:defRPr sz="1920"/>
            </a:lvl1pPr>
            <a:lvl2pPr>
              <a:defRPr sz="1920"/>
            </a:lvl2pPr>
            <a:lvl3pPr>
              <a:defRPr sz="1920"/>
            </a:lvl3pPr>
            <a:lvl4pPr>
              <a:defRPr sz="1920"/>
            </a:lvl4pPr>
            <a:lvl5pPr>
              <a:defRPr sz="19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r>
              <a:rPr lang="en-US"/>
              <a:t>9/3/20XX</a:t>
            </a:r>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r>
              <a:rPr lang="en-US"/>
              <a:t>Presentation Title</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B9713C8C-8E70-45D5-AE59-23E60168254E}" type="slidenum">
              <a:rPr lang="en-US" smtClean="0"/>
              <a:t>‹#›</a:t>
            </a:fld>
            <a:endParaRPr lang="en-US"/>
          </a:p>
        </p:txBody>
      </p:sp>
      <p:sp>
        <p:nvSpPr>
          <p:cNvPr id="11" name="Text Placeholder 4">
            <a:extLst>
              <a:ext uri="{FF2B5EF4-FFF2-40B4-BE49-F238E27FC236}">
                <a16:creationId xmlns:a16="http://schemas.microsoft.com/office/drawing/2014/main" id="{B4B72819-870F-4CC8-9DEF-58C3AB4CD685}"/>
              </a:ext>
            </a:extLst>
          </p:cNvPr>
          <p:cNvSpPr>
            <a:spLocks noGrp="1"/>
          </p:cNvSpPr>
          <p:nvPr>
            <p:ph type="body" sz="quarter" idx="13"/>
          </p:nvPr>
        </p:nvSpPr>
        <p:spPr>
          <a:xfrm>
            <a:off x="8792802" y="2861056"/>
            <a:ext cx="3316224" cy="1352499"/>
          </a:xfrm>
        </p:spPr>
        <p:txBody>
          <a:bodyPr anchor="b">
            <a:normAutofit/>
          </a:bodyPr>
          <a:lstStyle>
            <a:lvl1pPr marL="0" indent="0">
              <a:buNone/>
              <a:defRPr sz="2987"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2" name="Content Placeholder 5">
            <a:extLst>
              <a:ext uri="{FF2B5EF4-FFF2-40B4-BE49-F238E27FC236}">
                <a16:creationId xmlns:a16="http://schemas.microsoft.com/office/drawing/2014/main" id="{D7812E9D-BE2A-41F4-AA15-DC0B8C56AE77}"/>
              </a:ext>
            </a:extLst>
          </p:cNvPr>
          <p:cNvSpPr>
            <a:spLocks noGrp="1"/>
          </p:cNvSpPr>
          <p:nvPr>
            <p:ph sz="quarter" idx="14"/>
          </p:nvPr>
        </p:nvSpPr>
        <p:spPr>
          <a:xfrm>
            <a:off x="8792802" y="4447642"/>
            <a:ext cx="3316224" cy="4356608"/>
          </a:xfrm>
        </p:spPr>
        <p:txBody>
          <a:bodyPr>
            <a:normAutofit/>
          </a:bodyPr>
          <a:lstStyle>
            <a:lvl1pPr>
              <a:defRPr sz="1920"/>
            </a:lvl1pPr>
            <a:lvl2pPr>
              <a:defRPr sz="1920"/>
            </a:lvl2pPr>
            <a:lvl3pPr>
              <a:defRPr sz="1920"/>
            </a:lvl3pPr>
            <a:lvl4pPr>
              <a:defRPr sz="1920"/>
            </a:lvl4pPr>
            <a:lvl5pPr>
              <a:defRPr sz="19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82062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with 2 pictures">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512145" cy="5960533"/>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anchor="ctr">
            <a:noAutofit/>
          </a:bodyPr>
          <a:lstStyle>
            <a:lvl1pPr algn="ctr">
              <a:buNone/>
              <a:defRPr/>
            </a:lvl1pPr>
          </a:lstStyle>
          <a:p>
            <a:r>
              <a:rPr lang="en-US"/>
              <a:t>Click icon to add picture</a:t>
            </a:r>
          </a:p>
        </p:txBody>
      </p:sp>
      <p:sp>
        <p:nvSpPr>
          <p:cNvPr id="16" name="Picture Placeholder 15">
            <a:extLst>
              <a:ext uri="{FF2B5EF4-FFF2-40B4-BE49-F238E27FC236}">
                <a16:creationId xmlns:a16="http://schemas.microsoft.com/office/drawing/2014/main" id="{79B39A93-8401-44BA-A9B6-459C297B6D26}"/>
              </a:ext>
            </a:extLst>
          </p:cNvPr>
          <p:cNvSpPr>
            <a:spLocks noGrp="1"/>
          </p:cNvSpPr>
          <p:nvPr>
            <p:ph type="pic" sz="quarter" idx="14"/>
          </p:nvPr>
        </p:nvSpPr>
        <p:spPr>
          <a:xfrm>
            <a:off x="493248" y="6121839"/>
            <a:ext cx="5775057" cy="3631761"/>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anchor="ctr">
            <a:noAutofit/>
          </a:bodyPr>
          <a:lstStyle>
            <a:lvl1pPr algn="ctr">
              <a:buNone/>
              <a:defRPr/>
            </a:lvl1pPr>
          </a:lstStyle>
          <a:p>
            <a:r>
              <a:rPr lang="en-US"/>
              <a:t>Click icon to add picture</a:t>
            </a:r>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7188403" y="520192"/>
            <a:ext cx="4925568" cy="3667354"/>
          </a:xfrm>
        </p:spPr>
        <p:txBody>
          <a:bodyPr anchor="b">
            <a:normAutofit/>
          </a:bodyPr>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7188403" y="4447642"/>
            <a:ext cx="4925568" cy="4343603"/>
          </a:xfrm>
        </p:spPr>
        <p:txBody>
          <a:bodyPr/>
          <a:lstStyle>
            <a:lvl1pPr marL="0" indent="0">
              <a:buNone/>
              <a:defRPr sz="1920"/>
            </a:lvl1pPr>
            <a:lvl2pPr marL="243848">
              <a:defRPr sz="1920"/>
            </a:lvl2pPr>
            <a:lvl3pPr marL="487695">
              <a:defRPr sz="1920"/>
            </a:lvl3pPr>
            <a:lvl4pPr marL="731543">
              <a:defRPr sz="1920"/>
            </a:lvl4pPr>
            <a:lvl5pPr>
              <a:defRPr sz="192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7188403" y="9040143"/>
            <a:ext cx="4389120" cy="519289"/>
          </a:xfrm>
        </p:spPr>
        <p:txBody>
          <a:bodyPr/>
          <a:lstStyle>
            <a:lvl1pPr algn="l">
              <a:defRPr/>
            </a:lvl1pPr>
          </a:lstStyle>
          <a:p>
            <a:pPr algn="l"/>
            <a:r>
              <a:rPr lang="en-US"/>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a:p>
        </p:txBody>
      </p:sp>
    </p:spTree>
    <p:extLst>
      <p:ext uri="{BB962C8B-B14F-4D97-AF65-F5344CB8AC3E}">
        <p14:creationId xmlns:p14="http://schemas.microsoft.com/office/powerpoint/2010/main" val="461208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C64F11EE-129E-4848-B727-5C75FAE6D346}"/>
              </a:ext>
            </a:extLst>
          </p:cNvPr>
          <p:cNvSpPr>
            <a:spLocks noGrp="1"/>
          </p:cNvSpPr>
          <p:nvPr>
            <p:ph type="pic" sz="quarter" idx="16"/>
          </p:nvPr>
        </p:nvSpPr>
        <p:spPr>
          <a:xfrm>
            <a:off x="6091565" y="2"/>
            <a:ext cx="6913235" cy="5996353"/>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anchor="ctr">
            <a:noAutofit/>
          </a:bodyPr>
          <a:lstStyle>
            <a:lvl1pPr algn="ctr">
              <a:buNone/>
              <a:defRPr/>
            </a:lvl1pPr>
          </a:lstStyle>
          <a:p>
            <a:r>
              <a:rPr lang="en-US"/>
              <a:t>Click icon to add picture</a:t>
            </a:r>
          </a:p>
        </p:txBody>
      </p:sp>
      <p:sp>
        <p:nvSpPr>
          <p:cNvPr id="18" name="Picture Placeholder 17">
            <a:extLst>
              <a:ext uri="{FF2B5EF4-FFF2-40B4-BE49-F238E27FC236}">
                <a16:creationId xmlns:a16="http://schemas.microsoft.com/office/drawing/2014/main" id="{8783A78F-A82E-4063-B70C-6865CD22AF9A}"/>
              </a:ext>
            </a:extLst>
          </p:cNvPr>
          <p:cNvSpPr>
            <a:spLocks noGrp="1"/>
          </p:cNvSpPr>
          <p:nvPr>
            <p:ph type="pic" sz="quarter" idx="17"/>
          </p:nvPr>
        </p:nvSpPr>
        <p:spPr>
          <a:xfrm>
            <a:off x="5416676" y="6149546"/>
            <a:ext cx="7588124" cy="3604055"/>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anchor="ctr">
            <a:noAutofit/>
          </a:bodyPr>
          <a:lstStyle>
            <a:lvl1pPr algn="ctr">
              <a:buNone/>
              <a:defRPr/>
            </a:lvl1pPr>
          </a:lstStyle>
          <a:p>
            <a:r>
              <a:rPr lang="en-US"/>
              <a:t>Click icon to add picture</a:t>
            </a:r>
          </a:p>
        </p:txBody>
      </p:sp>
      <p:sp>
        <p:nvSpPr>
          <p:cNvPr id="5" name="Title 4">
            <a:extLst>
              <a:ext uri="{FF2B5EF4-FFF2-40B4-BE49-F238E27FC236}">
                <a16:creationId xmlns:a16="http://schemas.microsoft.com/office/drawing/2014/main" id="{BF79A6B6-B6BD-4F17-8EDF-3CBD83B5A3C4}"/>
              </a:ext>
            </a:extLst>
          </p:cNvPr>
          <p:cNvSpPr>
            <a:spLocks noGrp="1"/>
          </p:cNvSpPr>
          <p:nvPr>
            <p:ph type="title"/>
          </p:nvPr>
        </p:nvSpPr>
        <p:spPr>
          <a:xfrm>
            <a:off x="894080" y="519288"/>
            <a:ext cx="4740250" cy="3043123"/>
          </a:xfrm>
        </p:spPr>
        <p:txBody>
          <a:bodyPr anchor="b"/>
          <a:lstStyle>
            <a:lvl1pPr>
              <a:defRPr sz="4267"/>
            </a:lvl1pPr>
          </a:lstStyle>
          <a:p>
            <a:r>
              <a:rPr lang="en-US"/>
              <a:t>Click to edit Master title style</a:t>
            </a:r>
          </a:p>
        </p:txBody>
      </p:sp>
      <p:sp>
        <p:nvSpPr>
          <p:cNvPr id="7" name="Text Placeholder 6">
            <a:extLst>
              <a:ext uri="{FF2B5EF4-FFF2-40B4-BE49-F238E27FC236}">
                <a16:creationId xmlns:a16="http://schemas.microsoft.com/office/drawing/2014/main" id="{AE97A506-D3A6-4ED8-8315-385575046882}"/>
              </a:ext>
            </a:extLst>
          </p:cNvPr>
          <p:cNvSpPr>
            <a:spLocks noGrp="1"/>
          </p:cNvSpPr>
          <p:nvPr>
            <p:ph type="body" sz="quarter" idx="13"/>
          </p:nvPr>
        </p:nvSpPr>
        <p:spPr>
          <a:xfrm>
            <a:off x="894079" y="4122522"/>
            <a:ext cx="4740250" cy="845312"/>
          </a:xfrm>
        </p:spPr>
        <p:txBody>
          <a:bodyPr/>
          <a:lstStyle>
            <a:lvl1pPr marL="0" indent="0">
              <a:buNone/>
              <a:defRPr sz="2133"/>
            </a:lvl1pPr>
          </a:lstStyle>
          <a:p>
            <a:pPr lvl="0"/>
            <a:r>
              <a:rPr lang="en-US"/>
              <a:t>Click to edit Master text styles</a:t>
            </a:r>
          </a:p>
        </p:txBody>
      </p:sp>
      <p:sp>
        <p:nvSpPr>
          <p:cNvPr id="8" name="Text Placeholder 6">
            <a:extLst>
              <a:ext uri="{FF2B5EF4-FFF2-40B4-BE49-F238E27FC236}">
                <a16:creationId xmlns:a16="http://schemas.microsoft.com/office/drawing/2014/main" id="{D85D9E25-B25F-4DB6-B381-E134A525C7A1}"/>
              </a:ext>
            </a:extLst>
          </p:cNvPr>
          <p:cNvSpPr>
            <a:spLocks noGrp="1"/>
          </p:cNvSpPr>
          <p:nvPr>
            <p:ph type="body" sz="quarter" idx="14"/>
          </p:nvPr>
        </p:nvSpPr>
        <p:spPr>
          <a:xfrm>
            <a:off x="894079" y="5175910"/>
            <a:ext cx="4740250" cy="845312"/>
          </a:xfrm>
        </p:spPr>
        <p:txBody>
          <a:bodyPr/>
          <a:lstStyle>
            <a:lvl1pPr marL="0" indent="0">
              <a:buNone/>
              <a:defRPr sz="2133"/>
            </a:lvl1pPr>
          </a:lstStyle>
          <a:p>
            <a:pPr lvl="0"/>
            <a:r>
              <a:rPr lang="en-US"/>
              <a:t>Click to edit Master text styles</a:t>
            </a:r>
          </a:p>
        </p:txBody>
      </p:sp>
      <p:sp>
        <p:nvSpPr>
          <p:cNvPr id="9" name="Text Placeholder 6">
            <a:extLst>
              <a:ext uri="{FF2B5EF4-FFF2-40B4-BE49-F238E27FC236}">
                <a16:creationId xmlns:a16="http://schemas.microsoft.com/office/drawing/2014/main" id="{6CE2F152-3B4C-4389-9A9C-82E3C8649A90}"/>
              </a:ext>
            </a:extLst>
          </p:cNvPr>
          <p:cNvSpPr>
            <a:spLocks noGrp="1"/>
          </p:cNvSpPr>
          <p:nvPr>
            <p:ph type="body" sz="quarter" idx="15"/>
          </p:nvPr>
        </p:nvSpPr>
        <p:spPr>
          <a:xfrm>
            <a:off x="894079" y="6242304"/>
            <a:ext cx="4740250" cy="845312"/>
          </a:xfrm>
        </p:spPr>
        <p:txBody>
          <a:bodyPr/>
          <a:lstStyle>
            <a:lvl1pPr marL="0" indent="0">
              <a:buNone/>
              <a:defRPr sz="2133"/>
            </a:lvl1pPr>
          </a:lstStyle>
          <a:p>
            <a:pPr lvl="0"/>
            <a:r>
              <a:rPr lang="en-US"/>
              <a:t>Click to edit Master text styles</a:t>
            </a:r>
          </a:p>
        </p:txBody>
      </p:sp>
    </p:spTree>
    <p:extLst>
      <p:ext uri="{BB962C8B-B14F-4D97-AF65-F5344CB8AC3E}">
        <p14:creationId xmlns:p14="http://schemas.microsoft.com/office/powerpoint/2010/main" val="15291371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690470" y="0"/>
            <a:ext cx="4420250" cy="817445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sz="1493"/>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87306" y="1534565"/>
            <a:ext cx="5618074" cy="4460646"/>
          </a:xfrm>
        </p:spPr>
        <p:txBody>
          <a:bodyPr anchor="b">
            <a:normAutofit/>
          </a:bodyPr>
          <a:lstStyle>
            <a:lvl1pPr>
              <a:defRPr sz="5120"/>
            </a:lvl1pPr>
          </a:lstStyle>
          <a:p>
            <a:r>
              <a:rPr lang="en-US"/>
              <a:t>Click to edit Master title style</a:t>
            </a:r>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87306" y="6086247"/>
            <a:ext cx="5618074" cy="2133599"/>
          </a:xfrm>
        </p:spPr>
        <p:txBody>
          <a:bodyPr/>
          <a:lstStyle>
            <a:lvl1pPr marL="0" indent="0">
              <a:buNone/>
              <a:defRPr sz="2560" cap="all" baseline="0">
                <a:solidFill>
                  <a:schemeClr val="tx1"/>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a:t>9/3/20XX</a:t>
            </a:r>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a:p>
        </p:txBody>
      </p:sp>
    </p:spTree>
    <p:extLst>
      <p:ext uri="{BB962C8B-B14F-4D97-AF65-F5344CB8AC3E}">
        <p14:creationId xmlns:p14="http://schemas.microsoft.com/office/powerpoint/2010/main" val="1934184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1178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a:t>9/3/20XX</a:t>
            </a: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a:p>
        </p:txBody>
      </p:sp>
    </p:spTree>
    <p:extLst>
      <p:ext uri="{BB962C8B-B14F-4D97-AF65-F5344CB8AC3E}">
        <p14:creationId xmlns:p14="http://schemas.microsoft.com/office/powerpoint/2010/main" val="10624653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5041844" y="0"/>
            <a:ext cx="7970540" cy="97536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sz="1493">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95774" y="910336"/>
            <a:ext cx="4145280" cy="420055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529779" y="910336"/>
            <a:ext cx="4789018" cy="7958938"/>
          </a:xfrm>
        </p:spPr>
        <p:txBody>
          <a:bodyPr anchor="ctr"/>
          <a:lstStyle>
            <a:lvl1pPr>
              <a:defRPr sz="3413">
                <a:solidFill>
                  <a:schemeClr val="tx1"/>
                </a:solidFill>
              </a:defRPr>
            </a:lvl1pPr>
            <a:lvl2pPr>
              <a:defRPr sz="2987">
                <a:solidFill>
                  <a:schemeClr val="tx1"/>
                </a:solidFill>
              </a:defRPr>
            </a:lvl2pPr>
            <a:lvl3pPr>
              <a:defRPr sz="2560">
                <a:solidFill>
                  <a:schemeClr val="tx1"/>
                </a:solidFill>
              </a:defRPr>
            </a:lvl3pPr>
            <a:lvl4pPr>
              <a:defRPr sz="2133">
                <a:solidFill>
                  <a:schemeClr val="tx1"/>
                </a:solidFill>
              </a:defRPr>
            </a:lvl4pPr>
            <a:lvl5pPr>
              <a:defRPr sz="2133">
                <a:solidFill>
                  <a:schemeClr val="tx1"/>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95774" y="5370982"/>
            <a:ext cx="4145280" cy="3511296"/>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r>
              <a:rPr lang="en-US"/>
              <a:t>9/3/20XX</a:t>
            </a:r>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r>
              <a:rPr lang="en-US"/>
              <a:t>Presentation Title</a:t>
            </a:r>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B9713C8C-8E70-45D5-AE59-23E60168254E}" type="slidenum">
              <a:rPr lang="en-US" smtClean="0"/>
              <a:t>‹#›</a:t>
            </a:fld>
            <a:endParaRPr lang="en-US"/>
          </a:p>
        </p:txBody>
      </p:sp>
    </p:spTree>
    <p:extLst>
      <p:ext uri="{BB962C8B-B14F-4D97-AF65-F5344CB8AC3E}">
        <p14:creationId xmlns:p14="http://schemas.microsoft.com/office/powerpoint/2010/main" val="25602441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730630" y="1894737"/>
            <a:ext cx="5614647" cy="5462901"/>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sz="1493"/>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492301" y="3589325"/>
            <a:ext cx="4086758" cy="2067763"/>
          </a:xfrm>
        </p:spPr>
        <p:txBody>
          <a:bodyPr anchor="b"/>
          <a:lstStyle>
            <a:lvl1pPr algn="ctr">
              <a:defRPr sz="3413">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7159143" y="910335"/>
            <a:ext cx="5159654" cy="7919923"/>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765401" y="5813146"/>
            <a:ext cx="3540557" cy="923341"/>
          </a:xfrm>
        </p:spPr>
        <p:txBody>
          <a:bodyPr>
            <a:noAutofit/>
          </a:bodyPr>
          <a:lstStyle>
            <a:lvl1pPr marL="0" indent="0" algn="ctr">
              <a:buNone/>
              <a:defRPr sz="2133" cap="all" baseline="0">
                <a:solidFill>
                  <a:schemeClr val="bg1"/>
                </a:solidFill>
              </a:defRPr>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r>
              <a:rPr lang="en-US"/>
              <a:t>9/3/20XX</a:t>
            </a:r>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B9713C8C-8E70-45D5-AE59-23E60168254E}" type="slidenum">
              <a:rPr lang="en-US" smtClean="0"/>
              <a:t>‹#›</a:t>
            </a:fld>
            <a:endParaRPr lang="en-US"/>
          </a:p>
        </p:txBody>
      </p:sp>
    </p:spTree>
    <p:extLst>
      <p:ext uri="{BB962C8B-B14F-4D97-AF65-F5344CB8AC3E}">
        <p14:creationId xmlns:p14="http://schemas.microsoft.com/office/powerpoint/2010/main" val="32639022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9826" y="975360"/>
            <a:ext cx="8534400" cy="4226561"/>
          </a:xfrm>
        </p:spPr>
        <p:txBody>
          <a:bodyPr anchor="b">
            <a:normAutofit/>
          </a:bodyPr>
          <a:lstStyle>
            <a:lvl1pPr algn="l">
              <a:defRPr sz="5120">
                <a:effectLst/>
              </a:defRPr>
            </a:lvl1pPr>
          </a:lstStyle>
          <a:p>
            <a:r>
              <a:rPr lang="en-US"/>
              <a:t>Click to edit Master title style</a:t>
            </a:r>
          </a:p>
        </p:txBody>
      </p:sp>
      <p:sp>
        <p:nvSpPr>
          <p:cNvPr id="3" name="Subtitle 2"/>
          <p:cNvSpPr>
            <a:spLocks noGrp="1"/>
          </p:cNvSpPr>
          <p:nvPr>
            <p:ph type="subTitle" idx="1"/>
          </p:nvPr>
        </p:nvSpPr>
        <p:spPr>
          <a:xfrm>
            <a:off x="729826" y="5466834"/>
            <a:ext cx="6827520" cy="2769540"/>
          </a:xfrm>
        </p:spPr>
        <p:txBody>
          <a:bodyPr anchor="t">
            <a:normAutofit/>
          </a:bodyPr>
          <a:lstStyle>
            <a:lvl1pPr marL="0" indent="0" algn="l">
              <a:buNone/>
              <a:defRPr sz="2240">
                <a:solidFill>
                  <a:schemeClr val="bg2">
                    <a:lumMod val="75000"/>
                  </a:schemeClr>
                </a:solidFill>
              </a:defRPr>
            </a:lvl1pPr>
            <a:lvl2pPr marL="487695" indent="0" algn="ctr">
              <a:buNone/>
              <a:defRPr>
                <a:solidFill>
                  <a:schemeClr val="tx1">
                    <a:tint val="75000"/>
                  </a:schemeClr>
                </a:solidFill>
              </a:defRPr>
            </a:lvl2pPr>
            <a:lvl3pPr marL="975390" indent="0" algn="ctr">
              <a:buNone/>
              <a:defRPr>
                <a:solidFill>
                  <a:schemeClr val="tx1">
                    <a:tint val="75000"/>
                  </a:schemeClr>
                </a:solidFill>
              </a:defRPr>
            </a:lvl3pPr>
            <a:lvl4pPr marL="1463086" indent="0" algn="ctr">
              <a:buNone/>
              <a:defRPr>
                <a:solidFill>
                  <a:schemeClr val="tx1">
                    <a:tint val="75000"/>
                  </a:schemeClr>
                </a:solidFill>
              </a:defRPr>
            </a:lvl4pPr>
            <a:lvl5pPr marL="1950781" indent="0" algn="ctr">
              <a:buNone/>
              <a:defRPr>
                <a:solidFill>
                  <a:schemeClr val="tx1">
                    <a:tint val="75000"/>
                  </a:schemeClr>
                </a:solidFill>
              </a:defRPr>
            </a:lvl5pPr>
            <a:lvl6pPr marL="2438476" indent="0" algn="ctr">
              <a:buNone/>
              <a:defRPr>
                <a:solidFill>
                  <a:schemeClr val="tx1">
                    <a:tint val="75000"/>
                  </a:schemeClr>
                </a:solidFill>
              </a:defRPr>
            </a:lvl6pPr>
            <a:lvl7pPr marL="2926171" indent="0" algn="ctr">
              <a:buNone/>
              <a:defRPr>
                <a:solidFill>
                  <a:schemeClr val="tx1">
                    <a:tint val="75000"/>
                  </a:schemeClr>
                </a:solidFill>
              </a:defRPr>
            </a:lvl7pPr>
            <a:lvl8pPr marL="3413867" indent="0" algn="ctr">
              <a:buNone/>
              <a:defRPr>
                <a:solidFill>
                  <a:schemeClr val="tx1">
                    <a:tint val="75000"/>
                  </a:schemeClr>
                </a:solidFill>
              </a:defRPr>
            </a:lvl8pPr>
            <a:lvl9pPr marL="390156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7E714F-A0D1-43F1-A9CD-7B091612A5A4}"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cxnSp>
        <p:nvCxnSpPr>
          <p:cNvPr id="16" name="Straight Connector 15"/>
          <p:cNvCxnSpPr/>
          <p:nvPr/>
        </p:nvCxnSpPr>
        <p:spPr>
          <a:xfrm flipH="1">
            <a:off x="8776546" y="12042"/>
            <a:ext cx="4064000" cy="541866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515382" y="130198"/>
            <a:ext cx="6486032" cy="864804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718213" y="325120"/>
            <a:ext cx="5283200" cy="704426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824893" y="45907"/>
            <a:ext cx="5176522" cy="690202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8368455" y="866989"/>
            <a:ext cx="4632959" cy="617727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92778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7E714F-A0D1-43F1-A9CD-7B091612A5A4}"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6919708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9826" y="2853831"/>
            <a:ext cx="9103361" cy="3244942"/>
          </a:xfrm>
        </p:spPr>
        <p:txBody>
          <a:bodyPr anchor="b">
            <a:normAutofit/>
          </a:bodyPr>
          <a:lstStyle>
            <a:lvl1pPr algn="l">
              <a:defRPr sz="3840" b="0" cap="all"/>
            </a:lvl1pPr>
          </a:lstStyle>
          <a:p>
            <a:r>
              <a:rPr lang="en-US"/>
              <a:t>Click to edit Master title style</a:t>
            </a:r>
          </a:p>
        </p:txBody>
      </p:sp>
      <p:sp>
        <p:nvSpPr>
          <p:cNvPr id="3" name="Text Placeholder 2"/>
          <p:cNvSpPr>
            <a:spLocks noGrp="1"/>
          </p:cNvSpPr>
          <p:nvPr>
            <p:ph type="body" idx="1"/>
          </p:nvPr>
        </p:nvSpPr>
        <p:spPr>
          <a:xfrm>
            <a:off x="729827" y="6394027"/>
            <a:ext cx="9103360" cy="2131342"/>
          </a:xfrm>
        </p:spPr>
        <p:txBody>
          <a:bodyPr anchor="t">
            <a:normAutofit/>
          </a:bodyPr>
          <a:lstStyle>
            <a:lvl1pPr marL="0" indent="0" algn="l">
              <a:buNone/>
              <a:defRPr sz="1920">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6237339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29826" y="975361"/>
            <a:ext cx="5266832" cy="514171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343" y="975361"/>
            <a:ext cx="5263444" cy="514171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7E714F-A0D1-43F1-A9CD-7B091612A5A4}"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20849502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36886" y="975360"/>
            <a:ext cx="4959773" cy="819573"/>
          </a:xfrm>
        </p:spPr>
        <p:txBody>
          <a:bodyPr anchor="b">
            <a:noAutofit/>
          </a:bodyPr>
          <a:lstStyle>
            <a:lvl1pPr marL="0" indent="0">
              <a:buNone/>
              <a:defRPr sz="298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729826" y="1806975"/>
            <a:ext cx="5266832" cy="43100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84337" y="975360"/>
            <a:ext cx="4976143" cy="819573"/>
          </a:xfrm>
        </p:spPr>
        <p:txBody>
          <a:bodyPr anchor="b">
            <a:noAutofit/>
          </a:bodyPr>
          <a:lstStyle>
            <a:lvl1pPr marL="0" indent="0">
              <a:buNone/>
              <a:defRPr sz="298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193648" y="1794933"/>
            <a:ext cx="5257801" cy="43100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7E714F-A0D1-43F1-A9CD-7B091612A5A4}" type="datetimeFigureOut">
              <a:rPr lang="en-US" smtClean="0"/>
              <a:t>11/2/2022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42260395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7E714F-A0D1-43F1-A9CD-7B091612A5A4}" type="datetimeFigureOut">
              <a:rPr lang="en-US" smtClean="0"/>
              <a:t>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10467191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7E714F-A0D1-43F1-A9CD-7B091612A5A4}" type="datetimeFigureOut">
              <a:rPr lang="en-US" smtClean="0"/>
              <a:t>11/2/2022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1527745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4872893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57346" y="975360"/>
            <a:ext cx="3901440" cy="1950720"/>
          </a:xfrm>
        </p:spPr>
        <p:txBody>
          <a:bodyPr anchor="b">
            <a:normAutofit/>
          </a:bodyPr>
          <a:lstStyle>
            <a:lvl1pPr algn="l">
              <a:defRPr sz="2560" b="0"/>
            </a:lvl1pPr>
          </a:lstStyle>
          <a:p>
            <a:r>
              <a:rPr lang="en-US"/>
              <a:t>Click to edit Master title style</a:t>
            </a:r>
          </a:p>
        </p:txBody>
      </p:sp>
      <p:sp>
        <p:nvSpPr>
          <p:cNvPr id="3" name="Content Placeholder 2"/>
          <p:cNvSpPr>
            <a:spLocks noGrp="1"/>
          </p:cNvSpPr>
          <p:nvPr>
            <p:ph idx="1"/>
          </p:nvPr>
        </p:nvSpPr>
        <p:spPr>
          <a:xfrm>
            <a:off x="729827" y="975360"/>
            <a:ext cx="6339841" cy="7550009"/>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557346" y="3142826"/>
            <a:ext cx="3901440" cy="2974246"/>
          </a:xfrm>
        </p:spPr>
        <p:txBody>
          <a:bodyPr anchor="t">
            <a:normAutofit/>
          </a:bodyPr>
          <a:lstStyle>
            <a:lvl1pPr marL="0" indent="0">
              <a:buNone/>
              <a:defRPr sz="1707"/>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5" name="Date Placeholder 4"/>
          <p:cNvSpPr>
            <a:spLocks noGrp="1"/>
          </p:cNvSpPr>
          <p:nvPr>
            <p:ph type="dt" sz="half" idx="10"/>
          </p:nvPr>
        </p:nvSpPr>
        <p:spPr/>
        <p:txBody>
          <a:bodyPr/>
          <a:lstStyle/>
          <a:p>
            <a:fld id="{BA7E714F-A0D1-43F1-A9CD-7B091612A5A4}"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242462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7666" y="2059093"/>
            <a:ext cx="6421120" cy="1625600"/>
          </a:xfrm>
        </p:spPr>
        <p:txBody>
          <a:bodyPr anchor="b">
            <a:normAutofit/>
          </a:bodyPr>
          <a:lstStyle>
            <a:lvl1pPr algn="l">
              <a:defRPr sz="2987" b="0"/>
            </a:lvl1pPr>
          </a:lstStyle>
          <a:p>
            <a:r>
              <a:rPr lang="en-US"/>
              <a:t>Click to edit Master title style</a:t>
            </a:r>
          </a:p>
        </p:txBody>
      </p:sp>
      <p:sp>
        <p:nvSpPr>
          <p:cNvPr id="14" name="Picture Placeholder 2"/>
          <p:cNvSpPr>
            <a:spLocks noGrp="1" noChangeAspect="1"/>
          </p:cNvSpPr>
          <p:nvPr>
            <p:ph type="pic" idx="1"/>
          </p:nvPr>
        </p:nvSpPr>
        <p:spPr>
          <a:xfrm>
            <a:off x="1054946" y="1300480"/>
            <a:ext cx="3499706" cy="65024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4" name="Text Placeholder 3"/>
          <p:cNvSpPr>
            <a:spLocks noGrp="1"/>
          </p:cNvSpPr>
          <p:nvPr>
            <p:ph type="body" sz="half" idx="2"/>
          </p:nvPr>
        </p:nvSpPr>
        <p:spPr>
          <a:xfrm>
            <a:off x="5037666" y="3949606"/>
            <a:ext cx="6422814" cy="2914038"/>
          </a:xfrm>
        </p:spPr>
        <p:txBody>
          <a:bodyPr anchor="t">
            <a:normAutofit/>
          </a:bodyPr>
          <a:lstStyle>
            <a:lvl1pPr marL="0" indent="0">
              <a:buNone/>
              <a:defRPr sz="1920"/>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5" name="Date Placeholder 4"/>
          <p:cNvSpPr>
            <a:spLocks noGrp="1"/>
          </p:cNvSpPr>
          <p:nvPr>
            <p:ph type="dt" sz="half" idx="10"/>
          </p:nvPr>
        </p:nvSpPr>
        <p:spPr/>
        <p:txBody>
          <a:bodyPr/>
          <a:lstStyle/>
          <a:p>
            <a:fld id="{BA7E714F-A0D1-43F1-A9CD-7B091612A5A4}"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10729287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7" name="Picture Placeholder 2"/>
          <p:cNvSpPr>
            <a:spLocks noGrp="1" noChangeAspect="1"/>
          </p:cNvSpPr>
          <p:nvPr>
            <p:ph type="pic" idx="13"/>
          </p:nvPr>
        </p:nvSpPr>
        <p:spPr>
          <a:xfrm>
            <a:off x="731520" y="758613"/>
            <a:ext cx="11540066" cy="4443307"/>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16" name="Text Placeholder 9"/>
          <p:cNvSpPr>
            <a:spLocks noGrp="1"/>
          </p:cNvSpPr>
          <p:nvPr>
            <p:ph type="body" sz="quarter" idx="14"/>
          </p:nvPr>
        </p:nvSpPr>
        <p:spPr>
          <a:xfrm>
            <a:off x="975362" y="5466833"/>
            <a:ext cx="8857824" cy="650240"/>
          </a:xfrm>
        </p:spPr>
        <p:txBody>
          <a:bodyPr anchor="t">
            <a:normAutofit/>
          </a:bodyPr>
          <a:lstStyle>
            <a:lvl1pPr marL="0" indent="0">
              <a:buFontTx/>
              <a:buNone/>
              <a:defRPr sz="1707"/>
            </a:lvl1pPr>
            <a:lvl2pPr marL="487695" indent="0">
              <a:buFontTx/>
              <a:buNone/>
              <a:defRPr/>
            </a:lvl2pPr>
            <a:lvl3pPr marL="975390" indent="0">
              <a:buFontTx/>
              <a:buNone/>
              <a:defRPr/>
            </a:lvl3pPr>
            <a:lvl4pPr marL="1463086" indent="0">
              <a:buFontTx/>
              <a:buNone/>
              <a:defRPr/>
            </a:lvl4pPr>
            <a:lvl5pPr marL="1950781"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BA7E714F-A0D1-43F1-A9CD-7B091612A5A4}" type="datetimeFigureOut">
              <a:rPr lang="en-US" smtClean="0"/>
              <a:t>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6831122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729827" y="975360"/>
            <a:ext cx="10728960" cy="3901440"/>
          </a:xfrm>
        </p:spPr>
        <p:txBody>
          <a:bodyPr anchor="ctr">
            <a:normAutofit/>
          </a:bodyPr>
          <a:lstStyle>
            <a:lvl1pPr algn="l">
              <a:defRPr sz="3413" b="0" cap="all"/>
            </a:lvl1pPr>
          </a:lstStyle>
          <a:p>
            <a:r>
              <a:rPr lang="en-US"/>
              <a:t>Click to edit Master title style</a:t>
            </a:r>
          </a:p>
        </p:txBody>
      </p:sp>
      <p:sp>
        <p:nvSpPr>
          <p:cNvPr id="3" name="Text Placeholder 2"/>
          <p:cNvSpPr>
            <a:spLocks noGrp="1"/>
          </p:cNvSpPr>
          <p:nvPr>
            <p:ph type="body" idx="1"/>
          </p:nvPr>
        </p:nvSpPr>
        <p:spPr>
          <a:xfrm>
            <a:off x="729826" y="5852160"/>
            <a:ext cx="9105054" cy="2673209"/>
          </a:xfrm>
        </p:spPr>
        <p:txBody>
          <a:bodyPr anchor="ctr">
            <a:normAutofit/>
          </a:bodyPr>
          <a:lstStyle>
            <a:lvl1pPr marL="0" indent="0" algn="l">
              <a:buNone/>
              <a:defRPr sz="2133">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30881377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7506" y="975360"/>
            <a:ext cx="9753601" cy="3901440"/>
          </a:xfrm>
        </p:spPr>
        <p:txBody>
          <a:bodyPr anchor="ctr">
            <a:normAutofit/>
          </a:bodyPr>
          <a:lstStyle>
            <a:lvl1pPr algn="l">
              <a:defRPr sz="3413"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542626" y="4876800"/>
            <a:ext cx="9103360" cy="541867"/>
          </a:xfrm>
        </p:spPr>
        <p:txBody>
          <a:bodyPr anchor="ctr"/>
          <a:lstStyle>
            <a:lvl1pPr marL="0" indent="0">
              <a:buFontTx/>
              <a:buNone/>
              <a:defRPr/>
            </a:lvl1pPr>
            <a:lvl2pPr marL="487695" indent="0">
              <a:buFontTx/>
              <a:buNone/>
              <a:defRPr/>
            </a:lvl2pPr>
            <a:lvl3pPr marL="975390" indent="0">
              <a:buFontTx/>
              <a:buNone/>
              <a:defRPr/>
            </a:lvl3pPr>
            <a:lvl4pPr marL="1463086" indent="0">
              <a:buFontTx/>
              <a:buNone/>
              <a:defRPr/>
            </a:lvl4pPr>
            <a:lvl5pPr marL="1950781" indent="0">
              <a:buFontTx/>
              <a:buNone/>
              <a:defRPr/>
            </a:lvl5pPr>
          </a:lstStyle>
          <a:p>
            <a:pPr lvl="0"/>
            <a:r>
              <a:rPr lang="en-US"/>
              <a:t>Edit Master text styles</a:t>
            </a:r>
          </a:p>
        </p:txBody>
      </p:sp>
      <p:sp>
        <p:nvSpPr>
          <p:cNvPr id="3" name="Text Placeholder 2"/>
          <p:cNvSpPr>
            <a:spLocks noGrp="1"/>
          </p:cNvSpPr>
          <p:nvPr>
            <p:ph type="body" idx="1"/>
          </p:nvPr>
        </p:nvSpPr>
        <p:spPr>
          <a:xfrm>
            <a:off x="729827" y="6117074"/>
            <a:ext cx="9103360" cy="2396252"/>
          </a:xfrm>
        </p:spPr>
        <p:txBody>
          <a:bodyPr anchor="ctr">
            <a:normAutofit/>
          </a:bodyPr>
          <a:lstStyle>
            <a:lvl1pPr marL="0" indent="0" algn="l">
              <a:buNone/>
              <a:defRPr sz="2133">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
        <p:nvSpPr>
          <p:cNvPr id="14" name="TextBox 13"/>
          <p:cNvSpPr txBox="1"/>
          <p:nvPr/>
        </p:nvSpPr>
        <p:spPr>
          <a:xfrm>
            <a:off x="567266" y="1155160"/>
            <a:ext cx="650240" cy="831681"/>
          </a:xfrm>
          <a:prstGeom prst="rect">
            <a:avLst/>
          </a:prstGeom>
        </p:spPr>
        <p:txBody>
          <a:bodyPr vert="horz" lIns="97536" tIns="48768" rIns="97536" bIns="48768" rtlCol="0" anchor="ctr">
            <a:noAutofit/>
          </a:bodyPr>
          <a:lstStyle/>
          <a:p>
            <a:pPr lvl="0"/>
            <a:r>
              <a:rPr lang="en-US" sz="8534">
                <a:solidFill>
                  <a:schemeClr val="tx1"/>
                </a:solidFill>
                <a:effectLst/>
              </a:rPr>
              <a:t>“</a:t>
            </a:r>
          </a:p>
        </p:txBody>
      </p:sp>
      <p:sp>
        <p:nvSpPr>
          <p:cNvPr id="15" name="TextBox 14"/>
          <p:cNvSpPr txBox="1"/>
          <p:nvPr/>
        </p:nvSpPr>
        <p:spPr>
          <a:xfrm>
            <a:off x="10971106" y="3937566"/>
            <a:ext cx="650240" cy="831681"/>
          </a:xfrm>
          <a:prstGeom prst="rect">
            <a:avLst/>
          </a:prstGeom>
        </p:spPr>
        <p:txBody>
          <a:bodyPr vert="horz" lIns="97536" tIns="48768" rIns="97536" bIns="48768" rtlCol="0" anchor="ctr">
            <a:noAutofit/>
          </a:bodyPr>
          <a:lstStyle/>
          <a:p>
            <a:pPr lvl="0" algn="r"/>
            <a:r>
              <a:rPr lang="en-US" sz="8534">
                <a:solidFill>
                  <a:schemeClr val="tx1"/>
                </a:solidFill>
                <a:effectLst/>
              </a:rPr>
              <a:t>”</a:t>
            </a:r>
          </a:p>
        </p:txBody>
      </p:sp>
    </p:spTree>
    <p:extLst>
      <p:ext uri="{BB962C8B-B14F-4D97-AF65-F5344CB8AC3E}">
        <p14:creationId xmlns:p14="http://schemas.microsoft.com/office/powerpoint/2010/main" val="35081645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729826" y="4876800"/>
            <a:ext cx="9103360" cy="2414080"/>
          </a:xfrm>
        </p:spPr>
        <p:txBody>
          <a:bodyPr anchor="b">
            <a:normAutofit/>
          </a:bodyPr>
          <a:lstStyle>
            <a:lvl1pPr algn="l">
              <a:defRPr sz="3413" b="0" cap="all"/>
            </a:lvl1pPr>
          </a:lstStyle>
          <a:p>
            <a:r>
              <a:rPr lang="en-US"/>
              <a:t>Click to edit Master title style</a:t>
            </a:r>
          </a:p>
        </p:txBody>
      </p:sp>
      <p:sp>
        <p:nvSpPr>
          <p:cNvPr id="3" name="Text Placeholder 2"/>
          <p:cNvSpPr>
            <a:spLocks noGrp="1"/>
          </p:cNvSpPr>
          <p:nvPr>
            <p:ph type="body" idx="1"/>
          </p:nvPr>
        </p:nvSpPr>
        <p:spPr>
          <a:xfrm>
            <a:off x="729825" y="7300240"/>
            <a:ext cx="9105056" cy="1223680"/>
          </a:xfrm>
        </p:spPr>
        <p:txBody>
          <a:bodyPr anchor="t">
            <a:normAutofit/>
          </a:bodyPr>
          <a:lstStyle>
            <a:lvl1pPr marL="0" indent="0" algn="l">
              <a:buNone/>
              <a:defRPr sz="2133">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7884257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217507" y="975360"/>
            <a:ext cx="9753600" cy="3901440"/>
          </a:xfrm>
        </p:spPr>
        <p:txBody>
          <a:bodyPr anchor="ctr">
            <a:normAutofit/>
          </a:bodyPr>
          <a:lstStyle>
            <a:lvl1pPr algn="l">
              <a:defRPr sz="3413"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729827" y="5587248"/>
            <a:ext cx="9103361" cy="1493143"/>
          </a:xfrm>
        </p:spPr>
        <p:txBody>
          <a:bodyPr vert="horz" lIns="91440" tIns="45720" rIns="91440" bIns="45720" rtlCol="0" anchor="b">
            <a:normAutofit/>
          </a:bodyPr>
          <a:lstStyle>
            <a:lvl1pPr>
              <a:buNone/>
              <a:defRPr lang="en-US" sz="256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729826" y="7080391"/>
            <a:ext cx="9103361" cy="1444978"/>
          </a:xfrm>
        </p:spPr>
        <p:txBody>
          <a:bodyPr anchor="t">
            <a:normAutofit/>
          </a:bodyPr>
          <a:lstStyle>
            <a:lvl1pPr marL="0" indent="0" algn="l">
              <a:buNone/>
              <a:defRPr sz="1920">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
        <p:nvSpPr>
          <p:cNvPr id="11" name="TextBox 10"/>
          <p:cNvSpPr txBox="1"/>
          <p:nvPr/>
        </p:nvSpPr>
        <p:spPr>
          <a:xfrm>
            <a:off x="567266" y="1155160"/>
            <a:ext cx="650240" cy="831681"/>
          </a:xfrm>
          <a:prstGeom prst="rect">
            <a:avLst/>
          </a:prstGeom>
        </p:spPr>
        <p:txBody>
          <a:bodyPr vert="horz" lIns="97536" tIns="48768" rIns="97536" bIns="48768" rtlCol="0" anchor="ctr">
            <a:noAutofit/>
          </a:bodyPr>
          <a:lstStyle/>
          <a:p>
            <a:pPr lvl="0"/>
            <a:r>
              <a:rPr lang="en-US" sz="8534">
                <a:solidFill>
                  <a:schemeClr val="tx1"/>
                </a:solidFill>
                <a:effectLst/>
              </a:rPr>
              <a:t>“</a:t>
            </a:r>
          </a:p>
        </p:txBody>
      </p:sp>
      <p:sp>
        <p:nvSpPr>
          <p:cNvPr id="12" name="TextBox 11"/>
          <p:cNvSpPr txBox="1"/>
          <p:nvPr/>
        </p:nvSpPr>
        <p:spPr>
          <a:xfrm>
            <a:off x="10971106" y="3937566"/>
            <a:ext cx="650240" cy="831681"/>
          </a:xfrm>
          <a:prstGeom prst="rect">
            <a:avLst/>
          </a:prstGeom>
        </p:spPr>
        <p:txBody>
          <a:bodyPr vert="horz" lIns="97536" tIns="48768" rIns="97536" bIns="48768" rtlCol="0" anchor="ctr">
            <a:noAutofit/>
          </a:bodyPr>
          <a:lstStyle/>
          <a:p>
            <a:pPr lvl="0" algn="r"/>
            <a:r>
              <a:rPr lang="en-US" sz="8534">
                <a:solidFill>
                  <a:schemeClr val="tx1"/>
                </a:solidFill>
                <a:effectLst/>
              </a:rPr>
              <a:t>”</a:t>
            </a:r>
          </a:p>
        </p:txBody>
      </p:sp>
    </p:spTree>
    <p:extLst>
      <p:ext uri="{BB962C8B-B14F-4D97-AF65-F5344CB8AC3E}">
        <p14:creationId xmlns:p14="http://schemas.microsoft.com/office/powerpoint/2010/main" val="38601785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729827" y="975360"/>
            <a:ext cx="10728960" cy="3901440"/>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729826" y="5587248"/>
            <a:ext cx="9103360" cy="1192107"/>
          </a:xfrm>
        </p:spPr>
        <p:txBody>
          <a:bodyPr vert="horz" lIns="91440" tIns="45720" rIns="91440" bIns="45720" rtlCol="0" anchor="b">
            <a:normAutofit/>
          </a:bodyPr>
          <a:lstStyle>
            <a:lvl1pPr>
              <a:buNone/>
              <a:defRPr lang="en-US" sz="256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729826" y="6779353"/>
            <a:ext cx="9103361" cy="1746015"/>
          </a:xfrm>
        </p:spPr>
        <p:txBody>
          <a:bodyPr anchor="t">
            <a:normAutofit/>
          </a:bodyPr>
          <a:lstStyle>
            <a:lvl1pPr marL="0" indent="0" algn="l">
              <a:buNone/>
              <a:defRPr sz="1920">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37090076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7E714F-A0D1-43F1-A9CD-7B091612A5A4}"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39793908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226" y="975360"/>
            <a:ext cx="2194560" cy="6502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1520" y="975360"/>
            <a:ext cx="8344747" cy="7550009"/>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7E714F-A0D1-43F1-A9CD-7B091612A5A4}"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122221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7" y="866987"/>
            <a:ext cx="3954015" cy="2591172"/>
          </a:xfrm>
        </p:spPr>
        <p:txBody>
          <a:bodyPr anchor="b">
            <a:normAutofit/>
          </a:bodyPr>
          <a:lstStyle>
            <a:lvl1pPr algn="ctr">
              <a:defRPr sz="3413" b="0"/>
            </a:lvl1pPr>
          </a:lstStyle>
          <a:p>
            <a:r>
              <a:rPr lang="en-US"/>
              <a:t>Click to edit Master title style</a:t>
            </a:r>
          </a:p>
        </p:txBody>
      </p:sp>
      <p:sp>
        <p:nvSpPr>
          <p:cNvPr id="3" name="Content Placeholder 2"/>
          <p:cNvSpPr>
            <a:spLocks noGrp="1"/>
          </p:cNvSpPr>
          <p:nvPr>
            <p:ph idx="1"/>
          </p:nvPr>
        </p:nvSpPr>
        <p:spPr>
          <a:xfrm>
            <a:off x="5179343" y="866987"/>
            <a:ext cx="6839386" cy="736938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717" y="3458160"/>
            <a:ext cx="3954015" cy="47782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267271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625600" y="1596249"/>
            <a:ext cx="9753600" cy="3395698"/>
          </a:xfrm>
        </p:spPr>
        <p:txBody>
          <a:bodyPr anchor="b"/>
          <a:lstStyle>
            <a:lvl1pPr algn="l">
              <a:defRPr sz="64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625600" y="5122898"/>
            <a:ext cx="9753600" cy="2354862"/>
          </a:xfrm>
        </p:spPr>
        <p:txBody>
          <a:bodyPr/>
          <a:lstStyle>
            <a:lvl1pPr marL="0" indent="0" algn="l">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11/2/2022</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63616" y="1584428"/>
            <a:ext cx="0" cy="815735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51542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11/2/2022</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00289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87307" y="2431628"/>
            <a:ext cx="11216640" cy="4057226"/>
          </a:xfrm>
        </p:spPr>
        <p:txBody>
          <a:bodyPr anchor="b"/>
          <a:lstStyle>
            <a:lvl1pPr>
              <a:defRPr sz="64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11/2/2022</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63616" y="2419804"/>
            <a:ext cx="0" cy="7321973"/>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5741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11/2/2022</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607391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11/2/2022</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70176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11/2/2022</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78543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11/2/2022</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756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11/2/2022</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41532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11/2/2022</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42866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11/2/2022</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3297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648" y="867446"/>
            <a:ext cx="4875585" cy="7403338"/>
          </a:xfrm>
          <a:prstGeom prst="rect">
            <a:avLst/>
          </a:prstGeom>
        </p:spPr>
      </p:pic>
      <p:sp>
        <p:nvSpPr>
          <p:cNvPr id="2" name="Title 1"/>
          <p:cNvSpPr>
            <a:spLocks noGrp="1"/>
          </p:cNvSpPr>
          <p:nvPr>
            <p:ph type="title"/>
          </p:nvPr>
        </p:nvSpPr>
        <p:spPr>
          <a:xfrm>
            <a:off x="974716" y="867446"/>
            <a:ext cx="5581761" cy="2601725"/>
          </a:xfrm>
        </p:spPr>
        <p:txBody>
          <a:bodyPr anchor="b">
            <a:noAutofit/>
          </a:bodyPr>
          <a:lstStyle>
            <a:lvl1pPr algn="ctr">
              <a:defRPr sz="4551" b="0"/>
            </a:lvl1pPr>
          </a:lstStyle>
          <a:p>
            <a:r>
              <a:rPr lang="en-US"/>
              <a:t>Click to edit Master title style</a:t>
            </a:r>
          </a:p>
        </p:txBody>
      </p:sp>
      <p:sp>
        <p:nvSpPr>
          <p:cNvPr id="3" name="Picture Placeholder 2"/>
          <p:cNvSpPr>
            <a:spLocks noGrp="1" noChangeAspect="1"/>
          </p:cNvSpPr>
          <p:nvPr>
            <p:ph type="pic" idx="1"/>
          </p:nvPr>
        </p:nvSpPr>
        <p:spPr>
          <a:xfrm>
            <a:off x="7078014" y="1058118"/>
            <a:ext cx="4501867" cy="6987125"/>
          </a:xfr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4" name="Text Placeholder 3"/>
          <p:cNvSpPr>
            <a:spLocks noGrp="1"/>
          </p:cNvSpPr>
          <p:nvPr>
            <p:ph type="body" sz="half" idx="2"/>
          </p:nvPr>
        </p:nvSpPr>
        <p:spPr>
          <a:xfrm>
            <a:off x="974716" y="3469171"/>
            <a:ext cx="5581761" cy="48016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476814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11/2/2022</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867" y="372431"/>
            <a:ext cx="1211072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6879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0BCA2-C4CE-BF9F-55E7-63BB822C9A90}"/>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5AE5D2BB-86EE-CF59-FE0D-BF19FAB31385}"/>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8B6B6E8E-9FEE-6C52-F560-CF682D6185FA}"/>
              </a:ext>
            </a:extLst>
          </p:cNvPr>
          <p:cNvSpPr>
            <a:spLocks noGrp="1"/>
          </p:cNvSpPr>
          <p:nvPr>
            <p:ph type="dt" sz="half" idx="10"/>
          </p:nvPr>
        </p:nvSpPr>
        <p:spPr/>
        <p:txBody>
          <a:bodyPr/>
          <a:lstStyle/>
          <a:p>
            <a:fld id="{80AE9663-9489-EB43-81E5-D55BC4E10CDE}" type="datetimeFigureOut">
              <a:rPr lang="en-US" smtClean="0"/>
              <a:t>11/2/2022</a:t>
            </a:fld>
            <a:endParaRPr lang="en-US"/>
          </a:p>
        </p:txBody>
      </p:sp>
      <p:sp>
        <p:nvSpPr>
          <p:cNvPr id="5" name="Footer Placeholder 4">
            <a:extLst>
              <a:ext uri="{FF2B5EF4-FFF2-40B4-BE49-F238E27FC236}">
                <a16:creationId xmlns:a16="http://schemas.microsoft.com/office/drawing/2014/main" id="{BC737349-1DC0-700B-6734-FBA7FA4A27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BD0326-FDF2-3DCB-ED64-039558F3A79A}"/>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24222594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06F36-9C13-2679-1086-1FBA1D0CE4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58F1E8-E4D3-8F8A-73B9-35167CCDA6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6F828C-87D2-3797-3192-F49E66F502D7}"/>
              </a:ext>
            </a:extLst>
          </p:cNvPr>
          <p:cNvSpPr>
            <a:spLocks noGrp="1"/>
          </p:cNvSpPr>
          <p:nvPr>
            <p:ph type="dt" sz="half" idx="10"/>
          </p:nvPr>
        </p:nvSpPr>
        <p:spPr/>
        <p:txBody>
          <a:bodyPr/>
          <a:lstStyle/>
          <a:p>
            <a:fld id="{80AE9663-9489-EB43-81E5-D55BC4E10CDE}" type="datetimeFigureOut">
              <a:rPr lang="en-US" smtClean="0"/>
              <a:t>11/2/2022</a:t>
            </a:fld>
            <a:endParaRPr lang="en-US"/>
          </a:p>
        </p:txBody>
      </p:sp>
      <p:sp>
        <p:nvSpPr>
          <p:cNvPr id="5" name="Footer Placeholder 4">
            <a:extLst>
              <a:ext uri="{FF2B5EF4-FFF2-40B4-BE49-F238E27FC236}">
                <a16:creationId xmlns:a16="http://schemas.microsoft.com/office/drawing/2014/main" id="{726802D7-2484-9AA4-515D-86846BCDA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254078-7896-1ABD-16CE-C3E78A8073BF}"/>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18414063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8AAB2-06E7-851E-548C-F1BE9E94C6B1}"/>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35A17BDC-A44F-AC62-F6DE-731086E50629}"/>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873735-E497-792A-3CD8-16524CC967A0}"/>
              </a:ext>
            </a:extLst>
          </p:cNvPr>
          <p:cNvSpPr>
            <a:spLocks noGrp="1"/>
          </p:cNvSpPr>
          <p:nvPr>
            <p:ph type="dt" sz="half" idx="10"/>
          </p:nvPr>
        </p:nvSpPr>
        <p:spPr/>
        <p:txBody>
          <a:bodyPr/>
          <a:lstStyle/>
          <a:p>
            <a:fld id="{80AE9663-9489-EB43-81E5-D55BC4E10CDE}" type="datetimeFigureOut">
              <a:rPr lang="en-US" smtClean="0"/>
              <a:t>11/2/2022</a:t>
            </a:fld>
            <a:endParaRPr lang="en-US"/>
          </a:p>
        </p:txBody>
      </p:sp>
      <p:sp>
        <p:nvSpPr>
          <p:cNvPr id="5" name="Footer Placeholder 4">
            <a:extLst>
              <a:ext uri="{FF2B5EF4-FFF2-40B4-BE49-F238E27FC236}">
                <a16:creationId xmlns:a16="http://schemas.microsoft.com/office/drawing/2014/main" id="{F6C2D67A-1F13-E791-08FF-CBB9D446B4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3917EC-E569-3137-F851-8E89A8EF4F34}"/>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40270908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F5D8E-CC55-1E87-D931-967A7147C3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ABE0AC-F223-A341-1206-8DE5482E9458}"/>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11600-A712-3ED5-0E34-62E8CAA10E72}"/>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1532A4-6777-6C11-2ADD-C3B95EF4B60B}"/>
              </a:ext>
            </a:extLst>
          </p:cNvPr>
          <p:cNvSpPr>
            <a:spLocks noGrp="1"/>
          </p:cNvSpPr>
          <p:nvPr>
            <p:ph type="dt" sz="half" idx="10"/>
          </p:nvPr>
        </p:nvSpPr>
        <p:spPr/>
        <p:txBody>
          <a:bodyPr/>
          <a:lstStyle/>
          <a:p>
            <a:fld id="{80AE9663-9489-EB43-81E5-D55BC4E10CDE}" type="datetimeFigureOut">
              <a:rPr lang="en-US" smtClean="0"/>
              <a:t>11/2/2022</a:t>
            </a:fld>
            <a:endParaRPr lang="en-US"/>
          </a:p>
        </p:txBody>
      </p:sp>
      <p:sp>
        <p:nvSpPr>
          <p:cNvPr id="6" name="Footer Placeholder 5">
            <a:extLst>
              <a:ext uri="{FF2B5EF4-FFF2-40B4-BE49-F238E27FC236}">
                <a16:creationId xmlns:a16="http://schemas.microsoft.com/office/drawing/2014/main" id="{68BE674D-0727-2C0F-A1F6-9AD9B2BB3A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E0098B-2A36-779F-0EB2-4540367805FD}"/>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4854939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6967A-21EA-35F7-F221-70C1770D09BE}"/>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849509-666D-2D1A-1A53-D770BD09B0D8}"/>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A8711E51-4759-C2CA-80EA-F23269D65E67}"/>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8BE0DE-DFD8-C240-A77D-E5E66956989D}"/>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C28791D9-3140-CF0A-BAF3-21DF968F73E4}"/>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F5D6F5-BAD5-CECF-D72D-77F51847F2E6}"/>
              </a:ext>
            </a:extLst>
          </p:cNvPr>
          <p:cNvSpPr>
            <a:spLocks noGrp="1"/>
          </p:cNvSpPr>
          <p:nvPr>
            <p:ph type="dt" sz="half" idx="10"/>
          </p:nvPr>
        </p:nvSpPr>
        <p:spPr/>
        <p:txBody>
          <a:bodyPr/>
          <a:lstStyle/>
          <a:p>
            <a:fld id="{80AE9663-9489-EB43-81E5-D55BC4E10CDE}" type="datetimeFigureOut">
              <a:rPr lang="en-US" smtClean="0"/>
              <a:t>11/2/2022</a:t>
            </a:fld>
            <a:endParaRPr lang="en-US"/>
          </a:p>
        </p:txBody>
      </p:sp>
      <p:sp>
        <p:nvSpPr>
          <p:cNvPr id="8" name="Footer Placeholder 7">
            <a:extLst>
              <a:ext uri="{FF2B5EF4-FFF2-40B4-BE49-F238E27FC236}">
                <a16:creationId xmlns:a16="http://schemas.microsoft.com/office/drawing/2014/main" id="{81FFEC8F-6710-0E9C-F261-E377E7CB26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680EF9-01CC-2AD5-96C4-6777FF28681D}"/>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25341109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22A45-282D-B2B4-9AA4-FC5FE12DA5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222C3A-452F-CCDA-D5F9-7927A15B31D0}"/>
              </a:ext>
            </a:extLst>
          </p:cNvPr>
          <p:cNvSpPr>
            <a:spLocks noGrp="1"/>
          </p:cNvSpPr>
          <p:nvPr>
            <p:ph type="dt" sz="half" idx="10"/>
          </p:nvPr>
        </p:nvSpPr>
        <p:spPr/>
        <p:txBody>
          <a:bodyPr/>
          <a:lstStyle/>
          <a:p>
            <a:fld id="{80AE9663-9489-EB43-81E5-D55BC4E10CDE}" type="datetimeFigureOut">
              <a:rPr lang="en-US" smtClean="0"/>
              <a:t>11/2/2022</a:t>
            </a:fld>
            <a:endParaRPr lang="en-US"/>
          </a:p>
        </p:txBody>
      </p:sp>
      <p:sp>
        <p:nvSpPr>
          <p:cNvPr id="4" name="Footer Placeholder 3">
            <a:extLst>
              <a:ext uri="{FF2B5EF4-FFF2-40B4-BE49-F238E27FC236}">
                <a16:creationId xmlns:a16="http://schemas.microsoft.com/office/drawing/2014/main" id="{59380478-59E8-61C5-3278-B994B88E47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AE9730-A431-4717-02BA-6A29DC6FBCBD}"/>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35810730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F0E74A-89D0-AE98-0ACB-D88BDC9CDFF8}"/>
              </a:ext>
            </a:extLst>
          </p:cNvPr>
          <p:cNvSpPr>
            <a:spLocks noGrp="1"/>
          </p:cNvSpPr>
          <p:nvPr>
            <p:ph type="dt" sz="half" idx="10"/>
          </p:nvPr>
        </p:nvSpPr>
        <p:spPr/>
        <p:txBody>
          <a:bodyPr/>
          <a:lstStyle/>
          <a:p>
            <a:fld id="{80AE9663-9489-EB43-81E5-D55BC4E10CDE}" type="datetimeFigureOut">
              <a:rPr lang="en-US" smtClean="0"/>
              <a:t>11/2/2022</a:t>
            </a:fld>
            <a:endParaRPr lang="en-US"/>
          </a:p>
        </p:txBody>
      </p:sp>
      <p:sp>
        <p:nvSpPr>
          <p:cNvPr id="3" name="Footer Placeholder 2">
            <a:extLst>
              <a:ext uri="{FF2B5EF4-FFF2-40B4-BE49-F238E27FC236}">
                <a16:creationId xmlns:a16="http://schemas.microsoft.com/office/drawing/2014/main" id="{C1EFC062-5289-DE66-37A4-508D4A0BE9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E27054-9F5D-CC24-437E-3AE6E0377A19}"/>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19657881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0F8C5-F411-B87E-987E-F7B0B1D5968B}"/>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B4481DD-C7D8-222E-6494-A57BCC674E45}"/>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247119-32E2-F04E-4DC0-3B70CB8D017B}"/>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D4BF9641-C34A-C283-C64A-F466B5E27C11}"/>
              </a:ext>
            </a:extLst>
          </p:cNvPr>
          <p:cNvSpPr>
            <a:spLocks noGrp="1"/>
          </p:cNvSpPr>
          <p:nvPr>
            <p:ph type="dt" sz="half" idx="10"/>
          </p:nvPr>
        </p:nvSpPr>
        <p:spPr/>
        <p:txBody>
          <a:bodyPr/>
          <a:lstStyle/>
          <a:p>
            <a:fld id="{80AE9663-9489-EB43-81E5-D55BC4E10CDE}" type="datetimeFigureOut">
              <a:rPr lang="en-US" smtClean="0"/>
              <a:t>11/2/2022</a:t>
            </a:fld>
            <a:endParaRPr lang="en-US"/>
          </a:p>
        </p:txBody>
      </p:sp>
      <p:sp>
        <p:nvSpPr>
          <p:cNvPr id="6" name="Footer Placeholder 5">
            <a:extLst>
              <a:ext uri="{FF2B5EF4-FFF2-40B4-BE49-F238E27FC236}">
                <a16:creationId xmlns:a16="http://schemas.microsoft.com/office/drawing/2014/main" id="{653C9247-CC4A-9851-C941-45B4078B32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0DDE7E-D3D2-87B2-915C-5D6334064236}"/>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23026406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38D48-5134-A750-26FE-59D50C6A30CC}"/>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85BCCB56-9810-3ACE-6EB3-2C31A52BA7AF}"/>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325B07E3-F79E-44BB-9C70-E4B4183BEDC5}"/>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00F3C57-85B5-FA40-E5C6-516E280F77CB}"/>
              </a:ext>
            </a:extLst>
          </p:cNvPr>
          <p:cNvSpPr>
            <a:spLocks noGrp="1"/>
          </p:cNvSpPr>
          <p:nvPr>
            <p:ph type="dt" sz="half" idx="10"/>
          </p:nvPr>
        </p:nvSpPr>
        <p:spPr/>
        <p:txBody>
          <a:bodyPr/>
          <a:lstStyle/>
          <a:p>
            <a:fld id="{80AE9663-9489-EB43-81E5-D55BC4E10CDE}" type="datetimeFigureOut">
              <a:rPr lang="en-US" smtClean="0"/>
              <a:t>11/2/2022</a:t>
            </a:fld>
            <a:endParaRPr lang="en-US"/>
          </a:p>
        </p:txBody>
      </p:sp>
      <p:sp>
        <p:nvSpPr>
          <p:cNvPr id="6" name="Footer Placeholder 5">
            <a:extLst>
              <a:ext uri="{FF2B5EF4-FFF2-40B4-BE49-F238E27FC236}">
                <a16:creationId xmlns:a16="http://schemas.microsoft.com/office/drawing/2014/main" id="{EE1D2D99-E938-A50C-2D20-423F8D95DB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8F5B0E-F35D-7094-0539-C80613790C64}"/>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462852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0.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1.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2.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3.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4.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5.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197.xml"/><Relationship Id="rId1" Type="http://schemas.openxmlformats.org/officeDocument/2006/relationships/slideLayout" Target="../slideLayouts/slideLayout19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slideLayout" Target="../slideLayouts/slideLayout210.xml"/><Relationship Id="rId18" Type="http://schemas.openxmlformats.org/officeDocument/2006/relationships/slideLayout" Target="../slideLayouts/slideLayout215.xml"/><Relationship Id="rId26" Type="http://schemas.openxmlformats.org/officeDocument/2006/relationships/slideLayout" Target="../slideLayouts/slideLayout223.xml"/><Relationship Id="rId3" Type="http://schemas.openxmlformats.org/officeDocument/2006/relationships/slideLayout" Target="../slideLayouts/slideLayout200.xml"/><Relationship Id="rId21" Type="http://schemas.openxmlformats.org/officeDocument/2006/relationships/slideLayout" Target="../slideLayouts/slideLayout218.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17" Type="http://schemas.openxmlformats.org/officeDocument/2006/relationships/slideLayout" Target="../slideLayouts/slideLayout214.xml"/><Relationship Id="rId25" Type="http://schemas.openxmlformats.org/officeDocument/2006/relationships/slideLayout" Target="../slideLayouts/slideLayout222.xml"/><Relationship Id="rId2" Type="http://schemas.openxmlformats.org/officeDocument/2006/relationships/slideLayout" Target="../slideLayouts/slideLayout199.xml"/><Relationship Id="rId16" Type="http://schemas.openxmlformats.org/officeDocument/2006/relationships/slideLayout" Target="../slideLayouts/slideLayout213.xml"/><Relationship Id="rId20" Type="http://schemas.openxmlformats.org/officeDocument/2006/relationships/slideLayout" Target="../slideLayouts/slideLayout217.xml"/><Relationship Id="rId29" Type="http://schemas.openxmlformats.org/officeDocument/2006/relationships/slideLayout" Target="../slideLayouts/slideLayout226.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24" Type="http://schemas.openxmlformats.org/officeDocument/2006/relationships/slideLayout" Target="../slideLayouts/slideLayout221.xml"/><Relationship Id="rId32" Type="http://schemas.openxmlformats.org/officeDocument/2006/relationships/image" Target="../media/image11.jpg"/><Relationship Id="rId5" Type="http://schemas.openxmlformats.org/officeDocument/2006/relationships/slideLayout" Target="../slideLayouts/slideLayout202.xml"/><Relationship Id="rId15" Type="http://schemas.openxmlformats.org/officeDocument/2006/relationships/slideLayout" Target="../slideLayouts/slideLayout212.xml"/><Relationship Id="rId23" Type="http://schemas.openxmlformats.org/officeDocument/2006/relationships/slideLayout" Target="../slideLayouts/slideLayout220.xml"/><Relationship Id="rId28" Type="http://schemas.openxmlformats.org/officeDocument/2006/relationships/slideLayout" Target="../slideLayouts/slideLayout225.xml"/><Relationship Id="rId10" Type="http://schemas.openxmlformats.org/officeDocument/2006/relationships/slideLayout" Target="../slideLayouts/slideLayout207.xml"/><Relationship Id="rId19" Type="http://schemas.openxmlformats.org/officeDocument/2006/relationships/slideLayout" Target="../slideLayouts/slideLayout216.xml"/><Relationship Id="rId31" Type="http://schemas.openxmlformats.org/officeDocument/2006/relationships/theme" Target="../theme/theme17.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slideLayout" Target="../slideLayouts/slideLayout211.xml"/><Relationship Id="rId22" Type="http://schemas.openxmlformats.org/officeDocument/2006/relationships/slideLayout" Target="../slideLayouts/slideLayout219.xml"/><Relationship Id="rId27" Type="http://schemas.openxmlformats.org/officeDocument/2006/relationships/slideLayout" Target="../slideLayouts/slideLayout224.xml"/><Relationship Id="rId30" Type="http://schemas.openxmlformats.org/officeDocument/2006/relationships/slideLayout" Target="../slideLayouts/slideLayout22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18.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19.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0.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theme" Target="../theme/theme4.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theme" Target="../theme/theme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7.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8.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theme" Target="../theme/theme9.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4" y="866986"/>
            <a:ext cx="11044014"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4" y="2463930"/>
            <a:ext cx="11044014"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7"/>
            <a:ext cx="2926080"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11/2/2022</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74716" y="8367327"/>
            <a:ext cx="7117723" cy="519289"/>
          </a:xfrm>
          <a:prstGeom prst="rect">
            <a:avLst/>
          </a:prstGeom>
        </p:spPr>
        <p:txBody>
          <a:bodyPr vert="horz" lIns="91440" tIns="45720" rIns="91440" bIns="45720" rtlCol="0" anchor="ctr"/>
          <a:lstStyle>
            <a:lvl1pPr algn="l">
              <a:defRPr sz="1422">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1214947" y="8367327"/>
            <a:ext cx="803782"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2082022841"/>
      </p:ext>
    </p:extLst>
  </p:cSld>
  <p:clrMap bg1="dk1" tx1="lt1" bg2="dk2" tx2="lt2" accent1="accent1" accent2="accent2" accent3="accent3" accent4="accent4" accent5="accent5" accent6="accent6" hlink="hlink" folHlink="folHlink"/>
  <p:sldLayoutIdLst>
    <p:sldLayoutId id="2147494790" r:id="rId1"/>
    <p:sldLayoutId id="2147494791" r:id="rId2"/>
    <p:sldLayoutId id="2147494792" r:id="rId3"/>
    <p:sldLayoutId id="2147494793" r:id="rId4"/>
    <p:sldLayoutId id="2147494794" r:id="rId5"/>
    <p:sldLayoutId id="2147494795" r:id="rId6"/>
    <p:sldLayoutId id="2147494796" r:id="rId7"/>
    <p:sldLayoutId id="2147494797" r:id="rId8"/>
    <p:sldLayoutId id="2147494798" r:id="rId9"/>
    <p:sldLayoutId id="2147494799" r:id="rId10"/>
    <p:sldLayoutId id="2147494800" r:id="rId11"/>
    <p:sldLayoutId id="2147494801" r:id="rId12"/>
    <p:sldLayoutId id="2147494802" r:id="rId13"/>
    <p:sldLayoutId id="2147494803" r:id="rId14"/>
    <p:sldLayoutId id="2147494804" r:id="rId15"/>
    <p:sldLayoutId id="2147494805" r:id="rId16"/>
    <p:sldLayoutId id="2147494806" r:id="rId17"/>
  </p:sldLayoutIdLst>
  <p:hf sldNum="0" hdr="0" ftr="0" dt="0"/>
  <p:txStyles>
    <p:titleStyle>
      <a:lvl1pPr algn="ctr" defTabSz="650230" rtl="0" eaLnBrk="1" latinLnBrk="0" hangingPunct="1">
        <a:spcBef>
          <a:spcPct val="0"/>
        </a:spcBef>
        <a:buNone/>
        <a:defRPr sz="568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87672" indent="-435193" algn="l" defTabSz="650230" rtl="0" eaLnBrk="1" latinLnBrk="0" hangingPunct="1">
        <a:spcBef>
          <a:spcPct val="20000"/>
        </a:spcBef>
        <a:spcAft>
          <a:spcPts val="853"/>
        </a:spcAft>
        <a:buClr>
          <a:schemeClr val="tx2"/>
        </a:buClr>
        <a:buSzPct val="70000"/>
        <a:buFont typeface="Wingdings 2" charset="2"/>
        <a:buChar char=""/>
        <a:defRPr sz="2844"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1023984" indent="-383994" algn="l" defTabSz="650230" rtl="0" eaLnBrk="1" latinLnBrk="0" hangingPunct="1">
        <a:spcBef>
          <a:spcPct val="20000"/>
        </a:spcBef>
        <a:spcAft>
          <a:spcPts val="853"/>
        </a:spcAft>
        <a:buClr>
          <a:schemeClr val="tx2"/>
        </a:buClr>
        <a:buSzPct val="70000"/>
        <a:buFont typeface="Wingdings 2" charset="2"/>
        <a:buChar char=""/>
        <a:defRPr sz="256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459177" indent="-307195" algn="l" defTabSz="650230" rtl="0" eaLnBrk="1" latinLnBrk="0" hangingPunct="1">
        <a:spcBef>
          <a:spcPct val="20000"/>
        </a:spcBef>
        <a:spcAft>
          <a:spcPts val="853"/>
        </a:spcAft>
        <a:buClr>
          <a:schemeClr val="tx2"/>
        </a:buClr>
        <a:buSzPct val="70000"/>
        <a:buFont typeface="Wingdings 2" charset="2"/>
        <a:buChar char=""/>
        <a:defRPr sz="2276"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971169"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2380763"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865164"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3415840"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966516"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4417638"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10B54E55-F1A3-4015-9FD6-F1ACC7322262}" type="datetimeFigureOut">
              <a:rPr lang="en-US" smtClean="0"/>
              <a:t>11/2/2022</a:t>
            </a:fld>
            <a:endParaRPr lang="en-US"/>
          </a:p>
        </p:txBody>
      </p:sp>
      <p:sp>
        <p:nvSpPr>
          <p:cNvPr id="5" name="Footer Placeholder 4"/>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03AE75CF-73D1-4D0F-9728-351555B94615}" type="slidenum">
              <a:rPr lang="en-US" smtClean="0"/>
              <a:t>‹#›</a:t>
            </a:fld>
            <a:endParaRPr lang="en-US"/>
          </a:p>
        </p:txBody>
      </p:sp>
    </p:spTree>
    <p:extLst>
      <p:ext uri="{BB962C8B-B14F-4D97-AF65-F5344CB8AC3E}">
        <p14:creationId xmlns:p14="http://schemas.microsoft.com/office/powerpoint/2010/main" val="425867686"/>
      </p:ext>
    </p:extLst>
  </p:cSld>
  <p:clrMap bg1="lt1" tx1="dk1" bg2="lt2" tx2="dk2" accent1="accent1" accent2="accent2" accent3="accent3" accent4="accent4" accent5="accent5" accent6="accent6" hlink="hlink" folHlink="folHlink"/>
  <p:sldLayoutIdLst>
    <p:sldLayoutId id="2147496618" r:id="rId1"/>
    <p:sldLayoutId id="2147496619" r:id="rId2"/>
    <p:sldLayoutId id="2147496620" r:id="rId3"/>
    <p:sldLayoutId id="2147496621" r:id="rId4"/>
    <p:sldLayoutId id="2147496622" r:id="rId5"/>
    <p:sldLayoutId id="2147496623" r:id="rId6"/>
    <p:sldLayoutId id="2147496624" r:id="rId7"/>
    <p:sldLayoutId id="2147496625" r:id="rId8"/>
    <p:sldLayoutId id="2147496626" r:id="rId9"/>
    <p:sldLayoutId id="2147496627" r:id="rId10"/>
    <p:sldLayoutId id="2147496628" r:id="rId11"/>
  </p:sldLayoutIdLs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33791D90-A7CA-4122-B20F-BC4D2C5C429D}" type="datetimeFigureOut">
              <a:rPr lang="en-US" smtClean="0"/>
              <a:t>11/2/2022</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FFD21566-2822-4B5A-A015-C3787D8DE73A}" type="slidenum">
              <a:rPr lang="en-US" smtClean="0"/>
              <a:t>‹#›</a:t>
            </a:fld>
            <a:endParaRPr lang="en-US"/>
          </a:p>
        </p:txBody>
      </p:sp>
    </p:spTree>
    <p:extLst>
      <p:ext uri="{BB962C8B-B14F-4D97-AF65-F5344CB8AC3E}">
        <p14:creationId xmlns:p14="http://schemas.microsoft.com/office/powerpoint/2010/main" val="3212758902"/>
      </p:ext>
    </p:extLst>
  </p:cSld>
  <p:clrMap bg1="lt1" tx1="dk1" bg2="lt2" tx2="dk2" accent1="accent1" accent2="accent2" accent3="accent3" accent4="accent4" accent5="accent5" accent6="accent6" hlink="hlink" folHlink="folHlink"/>
  <p:sldLayoutIdLst>
    <p:sldLayoutId id="2147496646" r:id="rId1"/>
    <p:sldLayoutId id="2147496647" r:id="rId2"/>
    <p:sldLayoutId id="2147496648" r:id="rId3"/>
    <p:sldLayoutId id="2147496649" r:id="rId4"/>
    <p:sldLayoutId id="2147496650" r:id="rId5"/>
    <p:sldLayoutId id="2147496651" r:id="rId6"/>
    <p:sldLayoutId id="2147496652" r:id="rId7"/>
    <p:sldLayoutId id="2147496653" r:id="rId8"/>
    <p:sldLayoutId id="2147496654" r:id="rId9"/>
    <p:sldLayoutId id="2147496655" r:id="rId10"/>
    <p:sldLayoutId id="2147496656"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846CE7D5-CF57-46EF-B807-FDD0502418D4}" type="datetimeFigureOut">
              <a:rPr lang="en-US" smtClean="0"/>
              <a:t>11/2/2022</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086606732"/>
      </p:ext>
    </p:extLst>
  </p:cSld>
  <p:clrMap bg1="lt1" tx1="dk1" bg2="lt2" tx2="dk2" accent1="accent1" accent2="accent2" accent3="accent3" accent4="accent4" accent5="accent5" accent6="accent6" hlink="hlink" folHlink="folHlink"/>
  <p:sldLayoutIdLst>
    <p:sldLayoutId id="2147496700" r:id="rId1"/>
    <p:sldLayoutId id="2147496701" r:id="rId2"/>
    <p:sldLayoutId id="2147496702" r:id="rId3"/>
    <p:sldLayoutId id="2147496703" r:id="rId4"/>
    <p:sldLayoutId id="2147496704" r:id="rId5"/>
    <p:sldLayoutId id="2147496705" r:id="rId6"/>
    <p:sldLayoutId id="2147496706" r:id="rId7"/>
    <p:sldLayoutId id="2147496707" r:id="rId8"/>
    <p:sldLayoutId id="2147496708" r:id="rId9"/>
    <p:sldLayoutId id="2147496709" r:id="rId10"/>
    <p:sldLayoutId id="2147496710"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327699" cy="97536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1"/>
            <a:ext cx="964019" cy="930656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5720" y="8236374"/>
            <a:ext cx="6705601" cy="151722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9027162" y="8317653"/>
            <a:ext cx="3977638" cy="143594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2312702" y="2343574"/>
            <a:ext cx="692098" cy="741002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1500324" y="0"/>
            <a:ext cx="1504476" cy="6056306"/>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964681" y="-6774"/>
            <a:ext cx="6040119" cy="1325476"/>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219200" y="758615"/>
            <a:ext cx="10566400" cy="19657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219200" y="2858032"/>
            <a:ext cx="10566400" cy="57236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826242" y="9100627"/>
            <a:ext cx="4473502" cy="519289"/>
          </a:xfrm>
          <a:prstGeom prst="rect">
            <a:avLst/>
          </a:prstGeom>
        </p:spPr>
        <p:txBody>
          <a:bodyPr vert="horz" lIns="91440" tIns="45720" rIns="91440" bIns="45720" rtlCol="0" anchor="ctr">
            <a:normAutofit/>
          </a:bodyPr>
          <a:lstStyle>
            <a:lvl1pPr algn="r">
              <a:defRPr sz="1173">
                <a:solidFill>
                  <a:schemeClr val="tx2"/>
                </a:solidFill>
                <a:latin typeface="+mn-lt"/>
              </a:defRPr>
            </a:lvl1pPr>
          </a:lstStyle>
          <a:p>
            <a:fld id="{11EAACC7-3B3F-47D1-959A-EF58926E955E}" type="datetimeFigureOut">
              <a:rPr lang="en-US" smtClean="0"/>
              <a:t>11/2/2022</a:t>
            </a:fld>
            <a:endParaRPr lang="en-US"/>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64725" y="9100627"/>
            <a:ext cx="4797136" cy="519289"/>
          </a:xfrm>
          <a:prstGeom prst="rect">
            <a:avLst/>
          </a:prstGeom>
        </p:spPr>
        <p:txBody>
          <a:bodyPr vert="horz" lIns="91440" tIns="45720" rIns="91440" bIns="45720" rtlCol="0" anchor="ctr">
            <a:normAutofit/>
          </a:bodyPr>
          <a:lstStyle>
            <a:lvl1pPr algn="l">
              <a:defRPr sz="1280" b="1" spc="32" baseline="0">
                <a:solidFill>
                  <a:schemeClr val="tx2"/>
                </a:solidFill>
                <a:latin typeface="+mj-lt"/>
              </a:defRPr>
            </a:lvl1pPr>
          </a:lstStyle>
          <a:p>
            <a:endParaRPr lang="en-US"/>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2375976" y="9100627"/>
            <a:ext cx="502279" cy="519289"/>
          </a:xfrm>
          <a:prstGeom prst="rect">
            <a:avLst/>
          </a:prstGeom>
        </p:spPr>
        <p:txBody>
          <a:bodyPr vert="horz" lIns="91440" tIns="45720" rIns="91440" bIns="45720" rtlCol="0" anchor="ctr">
            <a:normAutofit/>
          </a:bodyPr>
          <a:lstStyle>
            <a:lvl1pPr algn="r">
              <a:defRPr sz="1173">
                <a:solidFill>
                  <a:schemeClr val="tx2"/>
                </a:solidFill>
                <a:latin typeface="+mn-lt"/>
              </a:defRPr>
            </a:lvl1pPr>
          </a:lstStyle>
          <a:p>
            <a:fld id="{312CC964-A50B-4C29-B4E4-2C30BB34CCF3}" type="slidenum">
              <a:rPr lang="en-US" smtClean="0"/>
              <a:t>‹#›</a:t>
            </a:fld>
            <a:endParaRPr lang="en-US"/>
          </a:p>
        </p:txBody>
      </p:sp>
    </p:spTree>
    <p:extLst>
      <p:ext uri="{BB962C8B-B14F-4D97-AF65-F5344CB8AC3E}">
        <p14:creationId xmlns:p14="http://schemas.microsoft.com/office/powerpoint/2010/main" val="4032334377"/>
      </p:ext>
    </p:extLst>
  </p:cSld>
  <p:clrMap bg1="lt1" tx1="dk1" bg2="lt2" tx2="dk2" accent1="accent1" accent2="accent2" accent3="accent3" accent4="accent4" accent5="accent5" accent6="accent6" hlink="hlink" folHlink="folHlink"/>
  <p:sldLayoutIdLst>
    <p:sldLayoutId id="2147496712" r:id="rId1"/>
    <p:sldLayoutId id="2147496713" r:id="rId2"/>
    <p:sldLayoutId id="2147496714" r:id="rId3"/>
    <p:sldLayoutId id="2147496715" r:id="rId4"/>
    <p:sldLayoutId id="2147496716" r:id="rId5"/>
    <p:sldLayoutId id="2147496717" r:id="rId6"/>
    <p:sldLayoutId id="2147496718" r:id="rId7"/>
    <p:sldLayoutId id="2147496719" r:id="rId8"/>
    <p:sldLayoutId id="2147496720" r:id="rId9"/>
    <p:sldLayoutId id="2147496721" r:id="rId10"/>
    <p:sldLayoutId id="2147496722" r:id="rId11"/>
  </p:sldLayoutIdLst>
  <p:txStyles>
    <p:titleStyle>
      <a:lvl1pPr algn="l" defTabSz="975390" rtl="0" eaLnBrk="1" latinLnBrk="0" hangingPunct="1">
        <a:lnSpc>
          <a:spcPct val="90000"/>
        </a:lnSpc>
        <a:spcBef>
          <a:spcPct val="0"/>
        </a:spcBef>
        <a:buNone/>
        <a:defRPr sz="4693" i="1" kern="1200" cap="all" baseline="0">
          <a:solidFill>
            <a:schemeClr val="tx2"/>
          </a:solidFill>
          <a:latin typeface="+mj-lt"/>
          <a:ea typeface="+mj-ea"/>
          <a:cs typeface="+mj-cs"/>
        </a:defRPr>
      </a:lvl1pPr>
    </p:titleStyle>
    <p:bodyStyle>
      <a:lvl1pPr marL="243848" indent="-243848" algn="l" defTabSz="975390" rtl="0" eaLnBrk="1" latinLnBrk="0" hangingPunct="1">
        <a:lnSpc>
          <a:spcPct val="100000"/>
        </a:lnSpc>
        <a:spcBef>
          <a:spcPts val="1067"/>
        </a:spcBef>
        <a:buSzPct val="80000"/>
        <a:buFont typeface="Arial" panose="020B0604020202020204" pitchFamily="34" charset="0"/>
        <a:buChar char="•"/>
        <a:defRPr sz="2560" kern="1200">
          <a:solidFill>
            <a:schemeClr val="tx2"/>
          </a:solidFill>
          <a:latin typeface="+mn-lt"/>
          <a:ea typeface="+mn-ea"/>
          <a:cs typeface="+mn-cs"/>
        </a:defRPr>
      </a:lvl1pPr>
      <a:lvl2pPr marL="731543" indent="-243848" algn="l" defTabSz="975390" rtl="0" eaLnBrk="1" latinLnBrk="0" hangingPunct="1">
        <a:lnSpc>
          <a:spcPct val="100000"/>
        </a:lnSpc>
        <a:spcBef>
          <a:spcPts val="533"/>
        </a:spcBef>
        <a:buSzPct val="80000"/>
        <a:buFont typeface="Arial" panose="020B0604020202020204" pitchFamily="34" charset="0"/>
        <a:buChar char="•"/>
        <a:defRPr sz="2133" kern="1200">
          <a:solidFill>
            <a:schemeClr val="tx2"/>
          </a:solidFill>
          <a:latin typeface="+mn-lt"/>
          <a:ea typeface="+mn-ea"/>
          <a:cs typeface="+mn-cs"/>
        </a:defRPr>
      </a:lvl2pPr>
      <a:lvl3pPr marL="1219238" indent="-243848" algn="l" defTabSz="975390" rtl="0" eaLnBrk="1" latinLnBrk="0" hangingPunct="1">
        <a:lnSpc>
          <a:spcPct val="100000"/>
        </a:lnSpc>
        <a:spcBef>
          <a:spcPts val="533"/>
        </a:spcBef>
        <a:buSzPct val="80000"/>
        <a:buFont typeface="Arial" panose="020B0604020202020204" pitchFamily="34" charset="0"/>
        <a:buChar char="•"/>
        <a:defRPr sz="1920" kern="1200">
          <a:solidFill>
            <a:schemeClr val="tx2"/>
          </a:solidFill>
          <a:latin typeface="+mn-lt"/>
          <a:ea typeface="+mn-ea"/>
          <a:cs typeface="+mn-cs"/>
        </a:defRPr>
      </a:lvl3pPr>
      <a:lvl4pPr marL="1706933" indent="-243848" algn="l" defTabSz="975390" rtl="0" eaLnBrk="1" latinLnBrk="0" hangingPunct="1">
        <a:lnSpc>
          <a:spcPct val="100000"/>
        </a:lnSpc>
        <a:spcBef>
          <a:spcPts val="533"/>
        </a:spcBef>
        <a:buSzPct val="80000"/>
        <a:buFont typeface="Arial" panose="020B0604020202020204" pitchFamily="34" charset="0"/>
        <a:buChar char="•"/>
        <a:defRPr sz="1707" kern="1200">
          <a:solidFill>
            <a:schemeClr val="tx2"/>
          </a:solidFill>
          <a:latin typeface="+mn-lt"/>
          <a:ea typeface="+mn-ea"/>
          <a:cs typeface="+mn-cs"/>
        </a:defRPr>
      </a:lvl4pPr>
      <a:lvl5pPr marL="2194629" indent="-243848" algn="l" defTabSz="975390" rtl="0" eaLnBrk="1" latinLnBrk="0" hangingPunct="1">
        <a:lnSpc>
          <a:spcPct val="100000"/>
        </a:lnSpc>
        <a:spcBef>
          <a:spcPts val="533"/>
        </a:spcBef>
        <a:buSzPct val="80000"/>
        <a:buFont typeface="Arial" panose="020B0604020202020204" pitchFamily="34" charset="0"/>
        <a:buChar char="•"/>
        <a:defRPr sz="1707" kern="1200">
          <a:solidFill>
            <a:schemeClr val="tx2"/>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646535-AEF6-4883-A4F9-EEC1F8B4319E}"/>
              </a:ext>
            </a:extLst>
          </p:cNvPr>
          <p:cNvSpPr/>
          <p:nvPr/>
        </p:nvSpPr>
        <p:spPr>
          <a:xfrm>
            <a:off x="0" y="0"/>
            <a:ext cx="17339733" cy="97536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1"/>
          </a:p>
        </p:txBody>
      </p:sp>
      <p:sp>
        <p:nvSpPr>
          <p:cNvPr id="2" name="Title Placeholder 1"/>
          <p:cNvSpPr>
            <a:spLocks noGrp="1"/>
          </p:cNvSpPr>
          <p:nvPr>
            <p:ph type="title"/>
          </p:nvPr>
        </p:nvSpPr>
        <p:spPr>
          <a:xfrm>
            <a:off x="1024000" y="880640"/>
            <a:ext cx="15258058" cy="2101089"/>
          </a:xfrm>
          <a:prstGeom prst="rect">
            <a:avLst/>
          </a:prstGeom>
        </p:spPr>
        <p:txBody>
          <a:bodyPr vert="horz" wrap="square" lIns="0" tIns="0" rIns="0" bIns="0" rtlCol="0" anchor="t" anchorCtr="0">
            <a:normAutofit/>
          </a:bodyPr>
          <a:lstStyle/>
          <a:p>
            <a:endParaRPr lang="en-US" dirty="0"/>
          </a:p>
        </p:txBody>
      </p:sp>
      <p:sp>
        <p:nvSpPr>
          <p:cNvPr id="3" name="Text Placeholder 2"/>
          <p:cNvSpPr>
            <a:spLocks noGrp="1"/>
          </p:cNvSpPr>
          <p:nvPr>
            <p:ph type="body" idx="1"/>
          </p:nvPr>
        </p:nvSpPr>
        <p:spPr>
          <a:xfrm>
            <a:off x="1024001" y="3614721"/>
            <a:ext cx="15258062" cy="4590044"/>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40835" y="8729600"/>
            <a:ext cx="4402668" cy="1024000"/>
          </a:xfrm>
          <a:prstGeom prst="rect">
            <a:avLst/>
          </a:prstGeom>
        </p:spPr>
        <p:txBody>
          <a:bodyPr vert="horz" lIns="0" tIns="180000" rIns="0" bIns="180000" rtlCol="0" anchor="ctr"/>
          <a:lstStyle>
            <a:lvl1pPr algn="l">
              <a:lnSpc>
                <a:spcPct val="120000"/>
              </a:lnSpc>
              <a:defRPr sz="1707" spc="28" baseline="0">
                <a:solidFill>
                  <a:schemeClr val="tx1"/>
                </a:solidFill>
                <a:latin typeface="+mn-lt"/>
              </a:defRPr>
            </a:lvl1pPr>
          </a:lstStyle>
          <a:p>
            <a:fld id="{8DEA2CF1-0EB2-4673-802D-3371233E4A77}" type="datetime2">
              <a:rPr lang="en-US" smtClean="0"/>
              <a:t>Wednesday, November 2, 2022</a:t>
            </a:fld>
            <a:endParaRPr lang="en-US" dirty="0"/>
          </a:p>
        </p:txBody>
      </p:sp>
      <p:sp>
        <p:nvSpPr>
          <p:cNvPr id="5" name="Footer Placeholder 4"/>
          <p:cNvSpPr>
            <a:spLocks noGrp="1"/>
          </p:cNvSpPr>
          <p:nvPr>
            <p:ph type="ftr" sz="quarter" idx="3"/>
          </p:nvPr>
        </p:nvSpPr>
        <p:spPr>
          <a:xfrm>
            <a:off x="6468534" y="8729600"/>
            <a:ext cx="7116516" cy="1024000"/>
          </a:xfrm>
          <a:prstGeom prst="rect">
            <a:avLst/>
          </a:prstGeom>
        </p:spPr>
        <p:txBody>
          <a:bodyPr vert="horz" lIns="0" tIns="180000" rIns="0" bIns="180000" rtlCol="0" anchor="ctr"/>
          <a:lstStyle>
            <a:lvl1pPr algn="ctr">
              <a:lnSpc>
                <a:spcPct val="120000"/>
              </a:lnSpc>
              <a:defRPr sz="1707" spc="28" baseline="0">
                <a:solidFill>
                  <a:schemeClr val="tx1"/>
                </a:solidFill>
                <a:latin typeface="+mn-lt"/>
              </a:defRPr>
            </a:lvl1pPr>
          </a:lstStyle>
          <a:p>
            <a:pPr algn="l"/>
            <a:r>
              <a:rPr lang="en-US"/>
              <a:t>Sample Footer Text</a:t>
            </a:r>
            <a:endParaRPr lang="en-US" dirty="0"/>
          </a:p>
        </p:txBody>
      </p:sp>
      <p:sp>
        <p:nvSpPr>
          <p:cNvPr id="6" name="Slide Number Placeholder 5"/>
          <p:cNvSpPr>
            <a:spLocks noGrp="1"/>
          </p:cNvSpPr>
          <p:nvPr>
            <p:ph type="sldNum" sz="quarter" idx="4"/>
          </p:nvPr>
        </p:nvSpPr>
        <p:spPr>
          <a:xfrm>
            <a:off x="14610082" y="8729600"/>
            <a:ext cx="1688816" cy="1024000"/>
          </a:xfrm>
          <a:prstGeom prst="rect">
            <a:avLst/>
          </a:prstGeom>
        </p:spPr>
        <p:txBody>
          <a:bodyPr vert="horz" lIns="0" tIns="180000" rIns="0" bIns="180000" rtlCol="0" anchor="ctr"/>
          <a:lstStyle>
            <a:lvl1pPr algn="r">
              <a:lnSpc>
                <a:spcPct val="120000"/>
              </a:lnSpc>
              <a:defRPr sz="1707" spc="28" baseline="0">
                <a:solidFill>
                  <a:schemeClr val="tx1"/>
                </a:solidFill>
                <a:latin typeface="+mn-lt"/>
              </a:defRPr>
            </a:lvl1pPr>
          </a:lstStyle>
          <a:p>
            <a:fld id="{1621B6DD-29C1-4FEA-923F-71EA1347694C}" type="slidenum">
              <a:rPr lang="en-US" smtClean="0"/>
              <a:pPr/>
              <a:t>‹#›</a:t>
            </a:fld>
            <a:endParaRPr lang="en-US" dirty="0"/>
          </a:p>
        </p:txBody>
      </p:sp>
    </p:spTree>
    <p:extLst>
      <p:ext uri="{BB962C8B-B14F-4D97-AF65-F5344CB8AC3E}">
        <p14:creationId xmlns:p14="http://schemas.microsoft.com/office/powerpoint/2010/main" val="2376892058"/>
      </p:ext>
    </p:extLst>
  </p:cSld>
  <p:clrMap bg1="dk1" tx1="lt1" bg2="dk2" tx2="lt2" accent1="accent1" accent2="accent2" accent3="accent3" accent4="accent4" accent5="accent5" accent6="accent6" hlink="hlink" folHlink="folHlink"/>
  <p:sldLayoutIdLst>
    <p:sldLayoutId id="2147496772" r:id="rId1"/>
    <p:sldLayoutId id="2147496773" r:id="rId2"/>
    <p:sldLayoutId id="2147496774" r:id="rId3"/>
    <p:sldLayoutId id="2147496775" r:id="rId4"/>
    <p:sldLayoutId id="2147496776" r:id="rId5"/>
    <p:sldLayoutId id="2147496777" r:id="rId6"/>
    <p:sldLayoutId id="2147496778" r:id="rId7"/>
    <p:sldLayoutId id="2147496779" r:id="rId8"/>
    <p:sldLayoutId id="2147496780" r:id="rId9"/>
    <p:sldLayoutId id="2147496781" r:id="rId10"/>
    <p:sldLayoutId id="2147496782" r:id="rId11"/>
  </p:sldLayoutIdLst>
  <p:hf sldNum="0" hdr="0" ftr="0" dt="0"/>
  <p:txStyles>
    <p:titleStyle>
      <a:lvl1pPr algn="l" defTabSz="1300460" rtl="0" eaLnBrk="1" latinLnBrk="0" hangingPunct="1">
        <a:lnSpc>
          <a:spcPct val="100000"/>
        </a:lnSpc>
        <a:spcBef>
          <a:spcPct val="0"/>
        </a:spcBef>
        <a:buNone/>
        <a:defRPr sz="4551" kern="1200" cap="none" baseline="0">
          <a:solidFill>
            <a:schemeClr val="tx1"/>
          </a:solidFill>
          <a:latin typeface="+mj-lt"/>
          <a:ea typeface="+mj-ea"/>
          <a:cs typeface="+mj-cs"/>
        </a:defRPr>
      </a:lvl1pPr>
    </p:titleStyle>
    <p:bodyStyle>
      <a:lvl1pPr marL="325115" indent="-325115" algn="l" defTabSz="1300460" rtl="0" eaLnBrk="1" latinLnBrk="0" hangingPunct="1">
        <a:lnSpc>
          <a:spcPct val="120000"/>
        </a:lnSpc>
        <a:spcBef>
          <a:spcPts val="1422"/>
        </a:spcBef>
        <a:buClr>
          <a:schemeClr val="accent4"/>
        </a:buClr>
        <a:buFont typeface="The Hand Extrablack" panose="03070A02030502020204" pitchFamily="66" charset="0"/>
        <a:buChar char="•"/>
        <a:defRPr sz="2844" kern="1200" spc="28" baseline="0">
          <a:solidFill>
            <a:schemeClr val="tx1">
              <a:alpha val="58000"/>
            </a:schemeClr>
          </a:solidFill>
          <a:latin typeface="+mn-lt"/>
          <a:ea typeface="+mn-ea"/>
          <a:cs typeface="+mn-cs"/>
        </a:defRPr>
      </a:lvl1pPr>
      <a:lvl2pPr marL="975345" indent="-325115" algn="l" defTabSz="1300460" rtl="0" eaLnBrk="1" latinLnBrk="0" hangingPunct="1">
        <a:lnSpc>
          <a:spcPct val="120000"/>
        </a:lnSpc>
        <a:spcBef>
          <a:spcPts val="711"/>
        </a:spcBef>
        <a:buClr>
          <a:schemeClr val="accent4"/>
        </a:buClr>
        <a:buFont typeface="The Hand Extrablack" panose="03070A02030502020204" pitchFamily="66" charset="0"/>
        <a:buChar char="•"/>
        <a:defRPr sz="2844" kern="1200" spc="28" baseline="0">
          <a:solidFill>
            <a:schemeClr val="tx1">
              <a:alpha val="58000"/>
            </a:schemeClr>
          </a:solidFill>
          <a:latin typeface="+mn-lt"/>
          <a:ea typeface="+mn-ea"/>
          <a:cs typeface="+mn-cs"/>
        </a:defRPr>
      </a:lvl2pPr>
      <a:lvl3pPr marL="1625575" indent="-325115" algn="l" defTabSz="1300460" rtl="0" eaLnBrk="1" latinLnBrk="0" hangingPunct="1">
        <a:lnSpc>
          <a:spcPct val="120000"/>
        </a:lnSpc>
        <a:spcBef>
          <a:spcPts val="711"/>
        </a:spcBef>
        <a:buClr>
          <a:schemeClr val="accent4"/>
        </a:buClr>
        <a:buFont typeface="The Hand Extrablack" panose="03070A02030502020204" pitchFamily="66" charset="0"/>
        <a:buChar char="•"/>
        <a:defRPr sz="2844" kern="1200" spc="28" baseline="0">
          <a:solidFill>
            <a:schemeClr val="tx1">
              <a:alpha val="58000"/>
            </a:schemeClr>
          </a:solidFill>
          <a:latin typeface="+mn-lt"/>
          <a:ea typeface="+mn-ea"/>
          <a:cs typeface="+mn-cs"/>
        </a:defRPr>
      </a:lvl3pPr>
      <a:lvl4pPr marL="2275804" indent="-325115" algn="l" defTabSz="1300460" rtl="0" eaLnBrk="1" latinLnBrk="0" hangingPunct="1">
        <a:lnSpc>
          <a:spcPct val="120000"/>
        </a:lnSpc>
        <a:spcBef>
          <a:spcPts val="711"/>
        </a:spcBef>
        <a:buClr>
          <a:schemeClr val="accent4"/>
        </a:buClr>
        <a:buFont typeface="The Hand Extrablack" panose="03070A02030502020204" pitchFamily="66" charset="0"/>
        <a:buChar char="•"/>
        <a:defRPr sz="2844" kern="1200" spc="28" baseline="0">
          <a:solidFill>
            <a:schemeClr val="tx1">
              <a:alpha val="58000"/>
            </a:schemeClr>
          </a:solidFill>
          <a:latin typeface="+mn-lt"/>
          <a:ea typeface="+mn-ea"/>
          <a:cs typeface="+mn-cs"/>
        </a:defRPr>
      </a:lvl4pPr>
      <a:lvl5pPr marL="2926034" indent="-325115" algn="l" defTabSz="1300460" rtl="0" eaLnBrk="1" latinLnBrk="0" hangingPunct="1">
        <a:lnSpc>
          <a:spcPct val="120000"/>
        </a:lnSpc>
        <a:spcBef>
          <a:spcPts val="711"/>
        </a:spcBef>
        <a:buClr>
          <a:schemeClr val="accent4"/>
        </a:buClr>
        <a:buFont typeface="The Hand Extrablack" panose="03070A02030502020204" pitchFamily="66" charset="0"/>
        <a:buChar char="•"/>
        <a:defRPr sz="2844" kern="1200" spc="28" baseline="0">
          <a:solidFill>
            <a:schemeClr val="tx1">
              <a:alpha val="58000"/>
            </a:schemeClr>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749C77-AA3A-4DA0-9E20-32FCD2B8BD5F}"/>
              </a:ext>
            </a:extLst>
          </p:cNvPr>
          <p:cNvSpPr>
            <a:spLocks noGrp="1"/>
          </p:cNvSpPr>
          <p:nvPr>
            <p:ph type="title"/>
          </p:nvPr>
        </p:nvSpPr>
        <p:spPr>
          <a:xfrm>
            <a:off x="576000" y="768000"/>
            <a:ext cx="11841211" cy="2573511"/>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98DC81A-9B5E-4A92-AA7B-3D750F95F434}"/>
              </a:ext>
            </a:extLst>
          </p:cNvPr>
          <p:cNvSpPr>
            <a:spLocks noGrp="1"/>
          </p:cNvSpPr>
          <p:nvPr>
            <p:ph type="body" idx="1"/>
          </p:nvPr>
        </p:nvSpPr>
        <p:spPr>
          <a:xfrm>
            <a:off x="576000" y="3596640"/>
            <a:ext cx="11841212" cy="537576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04B8083-48FB-4D6A-B77A-262FE3E23D6C}"/>
              </a:ext>
            </a:extLst>
          </p:cNvPr>
          <p:cNvSpPr>
            <a:spLocks noGrp="1"/>
          </p:cNvSpPr>
          <p:nvPr>
            <p:ph type="ftr" sz="quarter" idx="3"/>
          </p:nvPr>
        </p:nvSpPr>
        <p:spPr>
          <a:xfrm>
            <a:off x="576001" y="8980481"/>
            <a:ext cx="7840848" cy="519289"/>
          </a:xfrm>
          <a:prstGeom prst="rect">
            <a:avLst/>
          </a:prstGeom>
        </p:spPr>
        <p:txBody>
          <a:bodyPr vert="horz" lIns="91440" tIns="45720" rIns="91440" bIns="45720" rtlCol="0" anchor="ctr"/>
          <a:lstStyle>
            <a:lvl1pPr algn="l">
              <a:defRPr sz="1067" spc="107" baseline="0">
                <a:solidFill>
                  <a:schemeClr val="tx1"/>
                </a:solidFill>
              </a:defRPr>
            </a:lvl1pPr>
          </a:lstStyle>
          <a:p>
            <a:endParaRPr lang="en-US" sz="1067" dirty="0"/>
          </a:p>
        </p:txBody>
      </p:sp>
      <p:sp>
        <p:nvSpPr>
          <p:cNvPr id="4" name="Date Placeholder 3">
            <a:extLst>
              <a:ext uri="{FF2B5EF4-FFF2-40B4-BE49-F238E27FC236}">
                <a16:creationId xmlns:a16="http://schemas.microsoft.com/office/drawing/2014/main" id="{41EDA5BD-F7C8-4883-81D1-EF1F6F00EF72}"/>
              </a:ext>
            </a:extLst>
          </p:cNvPr>
          <p:cNvSpPr>
            <a:spLocks noGrp="1"/>
          </p:cNvSpPr>
          <p:nvPr>
            <p:ph type="dt" sz="half" idx="2"/>
          </p:nvPr>
        </p:nvSpPr>
        <p:spPr>
          <a:xfrm>
            <a:off x="8613987" y="8980481"/>
            <a:ext cx="2798366" cy="519289"/>
          </a:xfrm>
          <a:prstGeom prst="rect">
            <a:avLst/>
          </a:prstGeom>
        </p:spPr>
        <p:txBody>
          <a:bodyPr vert="horz" lIns="91440" tIns="45720" rIns="91440" bIns="45720" rtlCol="0" anchor="ctr"/>
          <a:lstStyle>
            <a:lvl1pPr algn="r">
              <a:defRPr sz="1067" cap="none" spc="107" baseline="0">
                <a:solidFill>
                  <a:schemeClr val="tx1"/>
                </a:solidFill>
              </a:defRPr>
            </a:lvl1pPr>
          </a:lstStyle>
          <a:p>
            <a:pPr algn="r"/>
            <a:fld id="{7CF0BCE0-945C-4FDF-95A1-2149B1FF5B83}" type="datetimeFigureOut">
              <a:rPr lang="en-US" smtClean="0"/>
              <a:pPr algn="r"/>
              <a:t>11/2/2022</a:t>
            </a:fld>
            <a:endParaRPr lang="en-US" dirty="0"/>
          </a:p>
        </p:txBody>
      </p:sp>
      <p:sp>
        <p:nvSpPr>
          <p:cNvPr id="6" name="Slide Number Placeholder 5">
            <a:extLst>
              <a:ext uri="{FF2B5EF4-FFF2-40B4-BE49-F238E27FC236}">
                <a16:creationId xmlns:a16="http://schemas.microsoft.com/office/drawing/2014/main" id="{AB48FEDB-2614-400B-9C19-0F4D448D98AB}"/>
              </a:ext>
            </a:extLst>
          </p:cNvPr>
          <p:cNvSpPr>
            <a:spLocks noGrp="1"/>
          </p:cNvSpPr>
          <p:nvPr>
            <p:ph type="sldNum" sz="quarter" idx="4"/>
          </p:nvPr>
        </p:nvSpPr>
        <p:spPr>
          <a:xfrm>
            <a:off x="11609493" y="8980481"/>
            <a:ext cx="807719" cy="519289"/>
          </a:xfrm>
          <a:prstGeom prst="rect">
            <a:avLst/>
          </a:prstGeom>
        </p:spPr>
        <p:txBody>
          <a:bodyPr vert="horz" lIns="91440" tIns="45720" rIns="91440" bIns="45720" rtlCol="0" anchor="ctr"/>
          <a:lstStyle>
            <a:lvl1pPr algn="r">
              <a:defRPr sz="1067" spc="107" baseline="0">
                <a:solidFill>
                  <a:schemeClr val="tx1"/>
                </a:solidFill>
              </a:defRPr>
            </a:lvl1pPr>
          </a:lstStyle>
          <a:p>
            <a:fld id="{4CD77608-3819-479B-BB98-C216BA724EFE}" type="slidenum">
              <a:rPr lang="en-US" smtClean="0"/>
              <a:pPr/>
              <a:t>‹#›</a:t>
            </a:fld>
            <a:endParaRPr lang="en-US" sz="1067" dirty="0"/>
          </a:p>
        </p:txBody>
      </p:sp>
    </p:spTree>
    <p:extLst>
      <p:ext uri="{BB962C8B-B14F-4D97-AF65-F5344CB8AC3E}">
        <p14:creationId xmlns:p14="http://schemas.microsoft.com/office/powerpoint/2010/main" val="2570060776"/>
      </p:ext>
    </p:extLst>
  </p:cSld>
  <p:clrMap bg1="dk1" tx1="lt1" bg2="dk2" tx2="lt2" accent1="accent1" accent2="accent2" accent3="accent3" accent4="accent4" accent5="accent5" accent6="accent6" hlink="hlink" folHlink="folHlink"/>
  <p:sldLayoutIdLst>
    <p:sldLayoutId id="2147496808" r:id="rId1"/>
    <p:sldLayoutId id="2147496809" r:id="rId2"/>
    <p:sldLayoutId id="2147496810" r:id="rId3"/>
    <p:sldLayoutId id="2147496811" r:id="rId4"/>
    <p:sldLayoutId id="2147496812" r:id="rId5"/>
    <p:sldLayoutId id="2147496813" r:id="rId6"/>
    <p:sldLayoutId id="2147496814" r:id="rId7"/>
    <p:sldLayoutId id="2147496815" r:id="rId8"/>
    <p:sldLayoutId id="2147496816" r:id="rId9"/>
    <p:sldLayoutId id="2147496817" r:id="rId10"/>
    <p:sldLayoutId id="2147496818" r:id="rId11"/>
  </p:sldLayoutIdLst>
  <p:txStyles>
    <p:titleStyle>
      <a:lvl1pPr algn="l" defTabSz="975390" rtl="0" eaLnBrk="1" latinLnBrk="0" hangingPunct="1">
        <a:lnSpc>
          <a:spcPct val="90000"/>
        </a:lnSpc>
        <a:spcBef>
          <a:spcPct val="0"/>
        </a:spcBef>
        <a:buNone/>
        <a:defRPr sz="6400" kern="1200">
          <a:solidFill>
            <a:schemeClr val="tx1"/>
          </a:solidFill>
          <a:latin typeface="+mj-lt"/>
          <a:ea typeface="+mj-ea"/>
          <a:cs typeface="+mj-cs"/>
        </a:defRPr>
      </a:lvl1pPr>
    </p:titleStyle>
    <p:bodyStyle>
      <a:lvl1pPr marL="288009" indent="-288009" algn="l" defTabSz="975390" rtl="0" eaLnBrk="1" latinLnBrk="0" hangingPunct="1">
        <a:lnSpc>
          <a:spcPct val="125000"/>
        </a:lnSpc>
        <a:spcBef>
          <a:spcPts val="1067"/>
        </a:spcBef>
        <a:buFont typeface="Arial" panose="020B0604020202020204" pitchFamily="34" charset="0"/>
        <a:buChar char="•"/>
        <a:defRPr sz="1920" kern="1200" spc="53" baseline="0">
          <a:solidFill>
            <a:schemeClr val="tx1"/>
          </a:solidFill>
          <a:latin typeface="+mn-lt"/>
          <a:ea typeface="+mn-ea"/>
          <a:cs typeface="+mn-cs"/>
        </a:defRPr>
      </a:lvl1pPr>
      <a:lvl2pPr marL="768024" indent="-288009" algn="l" defTabSz="975390" rtl="0" eaLnBrk="1" latinLnBrk="0" hangingPunct="1">
        <a:lnSpc>
          <a:spcPct val="125000"/>
        </a:lnSpc>
        <a:spcBef>
          <a:spcPts val="533"/>
        </a:spcBef>
        <a:buFont typeface="Arial" panose="020B0604020202020204" pitchFamily="34" charset="0"/>
        <a:buChar char="•"/>
        <a:defRPr sz="1920" kern="1200" spc="53" baseline="0">
          <a:solidFill>
            <a:schemeClr val="tx1"/>
          </a:solidFill>
          <a:latin typeface="+mn-lt"/>
          <a:ea typeface="+mn-ea"/>
          <a:cs typeface="+mn-cs"/>
        </a:defRPr>
      </a:lvl2pPr>
      <a:lvl3pPr marL="1152036" indent="-288009" algn="l" defTabSz="975390" rtl="0" eaLnBrk="1" latinLnBrk="0" hangingPunct="1">
        <a:lnSpc>
          <a:spcPct val="125000"/>
        </a:lnSpc>
        <a:spcBef>
          <a:spcPts val="533"/>
        </a:spcBef>
        <a:buFont typeface="Arial" panose="020B0604020202020204" pitchFamily="34" charset="0"/>
        <a:buChar char="•"/>
        <a:defRPr sz="1920" kern="1200" spc="53" baseline="0">
          <a:solidFill>
            <a:schemeClr val="tx1"/>
          </a:solidFill>
          <a:latin typeface="+mn-lt"/>
          <a:ea typeface="+mn-ea"/>
          <a:cs typeface="+mn-cs"/>
        </a:defRPr>
      </a:lvl3pPr>
      <a:lvl4pPr marL="1536048" indent="-288009" algn="l" defTabSz="975390" rtl="0" eaLnBrk="1" latinLnBrk="0" hangingPunct="1">
        <a:lnSpc>
          <a:spcPct val="125000"/>
        </a:lnSpc>
        <a:spcBef>
          <a:spcPts val="533"/>
        </a:spcBef>
        <a:buFont typeface="Arial" panose="020B0604020202020204" pitchFamily="34" charset="0"/>
        <a:buChar char="•"/>
        <a:defRPr sz="1920" kern="1200" spc="53" baseline="0">
          <a:solidFill>
            <a:schemeClr val="tx1"/>
          </a:solidFill>
          <a:latin typeface="+mn-lt"/>
          <a:ea typeface="+mn-ea"/>
          <a:cs typeface="+mn-cs"/>
        </a:defRPr>
      </a:lvl4pPr>
      <a:lvl5pPr marL="1920060" indent="-288009" algn="l" defTabSz="975390" rtl="0" eaLnBrk="1" latinLnBrk="0" hangingPunct="1">
        <a:lnSpc>
          <a:spcPct val="125000"/>
        </a:lnSpc>
        <a:spcBef>
          <a:spcPts val="533"/>
        </a:spcBef>
        <a:buFont typeface="Arial" panose="020B0604020202020204" pitchFamily="34" charset="0"/>
        <a:buChar char="•"/>
        <a:defRPr sz="1920" kern="1200" spc="53" baseline="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240" y="390596"/>
            <a:ext cx="11704320" cy="1625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50240" y="2275842"/>
            <a:ext cx="11704320" cy="64369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50240" y="9040144"/>
            <a:ext cx="3034453"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B0E721D8-F2E8-4CA0-B0BB-2E7F3B7ABD33}" type="datetimeFigureOut">
              <a:rPr lang="en-US" smtClean="0"/>
              <a:pPr/>
              <a:t>11/2/2022</a:t>
            </a:fld>
            <a:endParaRPr lang="en-US"/>
          </a:p>
        </p:txBody>
      </p:sp>
      <p:sp>
        <p:nvSpPr>
          <p:cNvPr id="5" name="Footer Placeholder 4"/>
          <p:cNvSpPr>
            <a:spLocks noGrp="1"/>
          </p:cNvSpPr>
          <p:nvPr>
            <p:ph type="ftr" sz="quarter" idx="3"/>
          </p:nvPr>
        </p:nvSpPr>
        <p:spPr>
          <a:xfrm>
            <a:off x="4443307" y="9040144"/>
            <a:ext cx="4118187"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20107" y="9040144"/>
            <a:ext cx="3034453"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7091A9FD-CDA2-4BA5-8C18-59D6F59EB34A}" type="slidenum">
              <a:rPr lang="en-US" smtClean="0"/>
              <a:pPr/>
              <a:t>‹#›</a:t>
            </a:fld>
            <a:endParaRPr lang="en-US"/>
          </a:p>
        </p:txBody>
      </p:sp>
    </p:spTree>
    <p:extLst>
      <p:ext uri="{BB962C8B-B14F-4D97-AF65-F5344CB8AC3E}">
        <p14:creationId xmlns:p14="http://schemas.microsoft.com/office/powerpoint/2010/main" val="4141269596"/>
      </p:ext>
    </p:extLst>
  </p:cSld>
  <p:clrMap bg1="lt1" tx1="dk1" bg2="lt2" tx2="dk2" accent1="accent1" accent2="accent2" accent3="accent3" accent4="accent4" accent5="accent5" accent6="accent6" hlink="hlink" folHlink="folHlink"/>
  <p:sldLayoutIdLst>
    <p:sldLayoutId id="2147496859" r:id="rId1"/>
    <p:sldLayoutId id="2147496860" r:id="rId2"/>
  </p:sldLayoutIdLst>
  <p:txStyles>
    <p:titleStyle>
      <a:lvl1pPr algn="ctr" defTabSz="975390" rtl="0" eaLnBrk="1" latinLnBrk="0" hangingPunct="1">
        <a:spcBef>
          <a:spcPct val="0"/>
        </a:spcBef>
        <a:buNone/>
        <a:defRPr sz="4693" kern="1200">
          <a:solidFill>
            <a:schemeClr val="tx1"/>
          </a:solidFill>
          <a:latin typeface="+mj-lt"/>
          <a:ea typeface="+mj-ea"/>
          <a:cs typeface="+mj-cs"/>
        </a:defRPr>
      </a:lvl1pPr>
    </p:titleStyle>
    <p:bodyStyle>
      <a:lvl1pPr marL="365771" indent="-365771" algn="l" defTabSz="975390" rtl="0" eaLnBrk="1" latinLnBrk="0" hangingPunct="1">
        <a:spcBef>
          <a:spcPct val="20000"/>
        </a:spcBef>
        <a:buFont typeface="Arial" pitchFamily="34" charset="0"/>
        <a:buChar char="•"/>
        <a:defRPr sz="3413" kern="1200">
          <a:solidFill>
            <a:schemeClr val="tx1"/>
          </a:solidFill>
          <a:latin typeface="+mn-lt"/>
          <a:ea typeface="+mn-ea"/>
          <a:cs typeface="+mn-cs"/>
        </a:defRPr>
      </a:lvl1pPr>
      <a:lvl2pPr marL="792505" indent="-304810" algn="l" defTabSz="975390" rtl="0" eaLnBrk="1" latinLnBrk="0" hangingPunct="1">
        <a:spcBef>
          <a:spcPct val="20000"/>
        </a:spcBef>
        <a:buFont typeface="Arial" pitchFamily="34" charset="0"/>
        <a:buChar char="–"/>
        <a:defRPr sz="2987" kern="1200">
          <a:solidFill>
            <a:schemeClr val="tx1"/>
          </a:solidFill>
          <a:latin typeface="+mn-lt"/>
          <a:ea typeface="+mn-ea"/>
          <a:cs typeface="+mn-cs"/>
        </a:defRPr>
      </a:lvl2pPr>
      <a:lvl3pPr marL="1219238" indent="-243848" algn="l" defTabSz="975390" rtl="0" eaLnBrk="1" latinLnBrk="0" hangingPunct="1">
        <a:spcBef>
          <a:spcPct val="20000"/>
        </a:spcBef>
        <a:buFont typeface="Arial" pitchFamily="34" charset="0"/>
        <a:buChar char="•"/>
        <a:defRPr sz="2560" kern="1200">
          <a:solidFill>
            <a:schemeClr val="tx1"/>
          </a:solidFill>
          <a:latin typeface="+mn-lt"/>
          <a:ea typeface="+mn-ea"/>
          <a:cs typeface="+mn-cs"/>
        </a:defRPr>
      </a:lvl3pPr>
      <a:lvl4pPr marL="1706933" indent="-243848" algn="l" defTabSz="975390" rtl="0" eaLnBrk="1" latinLnBrk="0" hangingPunct="1">
        <a:spcBef>
          <a:spcPct val="20000"/>
        </a:spcBef>
        <a:buFont typeface="Arial" pitchFamily="34" charset="0"/>
        <a:buChar char="–"/>
        <a:defRPr sz="2133" kern="1200">
          <a:solidFill>
            <a:schemeClr val="tx1"/>
          </a:solidFill>
          <a:latin typeface="+mn-lt"/>
          <a:ea typeface="+mn-ea"/>
          <a:cs typeface="+mn-cs"/>
        </a:defRPr>
      </a:lvl4pPr>
      <a:lvl5pPr marL="2194629" indent="-243848" algn="l" defTabSz="975390" rtl="0" eaLnBrk="1" latinLnBrk="0" hangingPunct="1">
        <a:spcBef>
          <a:spcPct val="20000"/>
        </a:spcBef>
        <a:buFont typeface="Arial" pitchFamily="34" charset="0"/>
        <a:buChar char="»"/>
        <a:defRPr sz="2133" kern="1200">
          <a:solidFill>
            <a:schemeClr val="tx1"/>
          </a:solidFill>
          <a:latin typeface="+mn-lt"/>
          <a:ea typeface="+mn-ea"/>
          <a:cs typeface="+mn-cs"/>
        </a:defRPr>
      </a:lvl5pPr>
      <a:lvl6pPr marL="2682324" indent="-243848" algn="l" defTabSz="975390" rtl="0" eaLnBrk="1" latinLnBrk="0" hangingPunct="1">
        <a:spcBef>
          <a:spcPct val="20000"/>
        </a:spcBef>
        <a:buFont typeface="Arial" pitchFamily="34" charset="0"/>
        <a:buChar char="•"/>
        <a:defRPr sz="2133" kern="1200">
          <a:solidFill>
            <a:schemeClr val="tx1"/>
          </a:solidFill>
          <a:latin typeface="+mn-lt"/>
          <a:ea typeface="+mn-ea"/>
          <a:cs typeface="+mn-cs"/>
        </a:defRPr>
      </a:lvl6pPr>
      <a:lvl7pPr marL="3170019" indent="-243848" algn="l" defTabSz="975390" rtl="0" eaLnBrk="1" latinLnBrk="0" hangingPunct="1">
        <a:spcBef>
          <a:spcPct val="20000"/>
        </a:spcBef>
        <a:buFont typeface="Arial" pitchFamily="34" charset="0"/>
        <a:buChar char="•"/>
        <a:defRPr sz="2133" kern="1200">
          <a:solidFill>
            <a:schemeClr val="tx1"/>
          </a:solidFill>
          <a:latin typeface="+mn-lt"/>
          <a:ea typeface="+mn-ea"/>
          <a:cs typeface="+mn-cs"/>
        </a:defRPr>
      </a:lvl7pPr>
      <a:lvl8pPr marL="3657714" indent="-243848" algn="l" defTabSz="975390" rtl="0" eaLnBrk="1" latinLnBrk="0" hangingPunct="1">
        <a:spcBef>
          <a:spcPct val="20000"/>
        </a:spcBef>
        <a:buFont typeface="Arial" pitchFamily="34" charset="0"/>
        <a:buChar char="•"/>
        <a:defRPr sz="2133" kern="1200">
          <a:solidFill>
            <a:schemeClr val="tx1"/>
          </a:solidFill>
          <a:latin typeface="+mn-lt"/>
          <a:ea typeface="+mn-ea"/>
          <a:cs typeface="+mn-cs"/>
        </a:defRPr>
      </a:lvl8pPr>
      <a:lvl9pPr marL="4145410" indent="-243848" algn="l" defTabSz="975390" rtl="0" eaLnBrk="1" latinLnBrk="0" hangingPunct="1">
        <a:spcBef>
          <a:spcPct val="20000"/>
        </a:spcBef>
        <a:buFont typeface="Arial" pitchFamily="34" charset="0"/>
        <a:buChar char="•"/>
        <a:defRPr sz="2133"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94261BA-63E5-419C-9106-257AC3FADBD4}"/>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
        <p:nvSpPr>
          <p:cNvPr id="7" name="Rectangle 6">
            <a:extLst>
              <a:ext uri="{FF2B5EF4-FFF2-40B4-BE49-F238E27FC236}">
                <a16:creationId xmlns:a16="http://schemas.microsoft.com/office/drawing/2014/main" id="{C67528F6-745E-479C-8468-1335134C1389}"/>
              </a:ext>
            </a:extLst>
          </p:cNvPr>
          <p:cNvSpPr/>
          <p:nvPr userDrawn="1"/>
        </p:nvSpPr>
        <p:spPr>
          <a:xfrm>
            <a:off x="0" y="0"/>
            <a:ext cx="13004800" cy="97536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2" name="Title Placeholder 1">
            <a:extLst>
              <a:ext uri="{FF2B5EF4-FFF2-40B4-BE49-F238E27FC236}">
                <a16:creationId xmlns:a16="http://schemas.microsoft.com/office/drawing/2014/main" id="{05FF534F-83B0-4771-8F2A-8C8BE2225175}"/>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049530-2369-4B08-A4A6-3BCADDB6D910}"/>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B06D941-3697-45AD-8E9A-B63D050F9702}"/>
              </a:ext>
            </a:extLst>
          </p:cNvPr>
          <p:cNvSpPr>
            <a:spLocks noGrp="1"/>
          </p:cNvSpPr>
          <p:nvPr>
            <p:ph type="sldNum" sz="quarter" idx="4"/>
          </p:nvPr>
        </p:nvSpPr>
        <p:spPr>
          <a:xfrm>
            <a:off x="12138588" y="8740619"/>
            <a:ext cx="447040" cy="519289"/>
          </a:xfrm>
          <a:prstGeom prst="rect">
            <a:avLst/>
          </a:prstGeom>
        </p:spPr>
        <p:txBody>
          <a:bodyPr vert="horz" lIns="91440" tIns="45720" rIns="91440" bIns="45720" rtlCol="0" anchor="ctr"/>
          <a:lstStyle>
            <a:lvl1pPr algn="ctr">
              <a:defRPr lang="en-US" sz="1280" b="1" kern="1200" smtClean="0">
                <a:solidFill>
                  <a:schemeClr val="bg1"/>
                </a:solidFill>
                <a:latin typeface="+mj-lt"/>
                <a:ea typeface="+mn-ea"/>
                <a:cs typeface="+mn-cs"/>
              </a:defRPr>
            </a:lvl1pPr>
          </a:lstStyle>
          <a:p>
            <a:fld id="{335F233E-435F-4ACE-AA72-BF6F5D156227}" type="slidenum">
              <a:rPr lang="en-US" smtClean="0"/>
              <a:pPr/>
              <a:t>‹#›</a:t>
            </a:fld>
            <a:endParaRPr lang="en-US" dirty="0"/>
          </a:p>
        </p:txBody>
      </p:sp>
    </p:spTree>
    <p:extLst>
      <p:ext uri="{BB962C8B-B14F-4D97-AF65-F5344CB8AC3E}">
        <p14:creationId xmlns:p14="http://schemas.microsoft.com/office/powerpoint/2010/main" val="3371523337"/>
      </p:ext>
    </p:extLst>
  </p:cSld>
  <p:clrMap bg1="lt1" tx1="dk1" bg2="lt2" tx2="dk2" accent1="accent1" accent2="accent2" accent3="accent3" accent4="accent4" accent5="accent5" accent6="accent6" hlink="hlink" folHlink="folHlink"/>
  <p:sldLayoutIdLst>
    <p:sldLayoutId id="2147496862" r:id="rId1"/>
    <p:sldLayoutId id="2147496863" r:id="rId2"/>
    <p:sldLayoutId id="2147496864" r:id="rId3"/>
    <p:sldLayoutId id="2147496865" r:id="rId4"/>
    <p:sldLayoutId id="2147496866" r:id="rId5"/>
    <p:sldLayoutId id="2147496867" r:id="rId6"/>
    <p:sldLayoutId id="2147496868" r:id="rId7"/>
    <p:sldLayoutId id="2147496869" r:id="rId8"/>
    <p:sldLayoutId id="2147496870" r:id="rId9"/>
    <p:sldLayoutId id="2147496871" r:id="rId10"/>
    <p:sldLayoutId id="2147496872" r:id="rId11"/>
    <p:sldLayoutId id="2147496873" r:id="rId12"/>
    <p:sldLayoutId id="2147496874" r:id="rId13"/>
    <p:sldLayoutId id="2147496875" r:id="rId14"/>
    <p:sldLayoutId id="2147496876" r:id="rId15"/>
    <p:sldLayoutId id="2147496877" r:id="rId16"/>
    <p:sldLayoutId id="2147496878" r:id="rId17"/>
    <p:sldLayoutId id="2147496879" r:id="rId18"/>
    <p:sldLayoutId id="2147496880" r:id="rId19"/>
    <p:sldLayoutId id="2147496881" r:id="rId20"/>
    <p:sldLayoutId id="2147496882" r:id="rId21"/>
    <p:sldLayoutId id="2147496883" r:id="rId22"/>
    <p:sldLayoutId id="2147496884" r:id="rId23"/>
    <p:sldLayoutId id="2147496885" r:id="rId24"/>
    <p:sldLayoutId id="2147496886" r:id="rId25"/>
    <p:sldLayoutId id="2147496887" r:id="rId26"/>
    <p:sldLayoutId id="2147496888" r:id="rId27"/>
    <p:sldLayoutId id="2147496889" r:id="rId28"/>
    <p:sldLayoutId id="2147496890" r:id="rId29"/>
    <p:sldLayoutId id="2147496891" r:id="rId30"/>
  </p:sldLayoutIdLst>
  <p:hf hdr="0" ftr="0" dt="0"/>
  <p:txStyles>
    <p:titleStyle>
      <a:lvl1pPr algn="l" defTabSz="975390" rtl="0" eaLnBrk="1" latinLnBrk="0" hangingPunct="1">
        <a:lnSpc>
          <a:spcPct val="80000"/>
        </a:lnSpc>
        <a:spcBef>
          <a:spcPct val="0"/>
        </a:spcBef>
        <a:buNone/>
        <a:defRPr sz="4693" b="1" kern="1200">
          <a:solidFill>
            <a:schemeClr val="bg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bg1">
              <a:lumMod val="95000"/>
            </a:schemeClr>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bg1">
              <a:lumMod val="95000"/>
            </a:schemeClr>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bg1">
              <a:lumMod val="95000"/>
            </a:schemeClr>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bg1">
              <a:lumMod val="95000"/>
            </a:schemeClr>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bg1">
              <a:lumMod val="95000"/>
            </a:schemeClr>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435959F4-53DA-47FF-BC24-1E5B75C69876}"/>
              </a:ext>
            </a:extLst>
          </p:cNvPr>
          <p:cNvSpPr/>
          <p:nvPr/>
        </p:nvSpPr>
        <p:spPr>
          <a:xfrm>
            <a:off x="10403232" y="7845928"/>
            <a:ext cx="2601568" cy="190767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93" dirty="0"/>
          </a:p>
        </p:txBody>
      </p:sp>
      <p:grpSp>
        <p:nvGrpSpPr>
          <p:cNvPr id="20" name="Group 19">
            <a:extLst>
              <a:ext uri="{FF2B5EF4-FFF2-40B4-BE49-F238E27FC236}">
                <a16:creationId xmlns:a16="http://schemas.microsoft.com/office/drawing/2014/main" id="{A7CF83E8-F6F0-41E3-B580-7412A04DDFB5}"/>
              </a:ext>
            </a:extLst>
          </p:cNvPr>
          <p:cNvGrpSpPr/>
          <p:nvPr/>
        </p:nvGrpSpPr>
        <p:grpSpPr>
          <a:xfrm>
            <a:off x="11494454" y="7401288"/>
            <a:ext cx="945217" cy="1141329"/>
            <a:chOff x="10948005" y="3272152"/>
            <a:chExt cx="868640" cy="786648"/>
          </a:xfrm>
          <a:solidFill>
            <a:schemeClr val="accent1"/>
          </a:solidFill>
        </p:grpSpPr>
        <p:sp>
          <p:nvSpPr>
            <p:cNvPr id="21" name="Freeform: Shape 20">
              <a:extLst>
                <a:ext uri="{FF2B5EF4-FFF2-40B4-BE49-F238E27FC236}">
                  <a16:creationId xmlns:a16="http://schemas.microsoft.com/office/drawing/2014/main" id="{1A0B6DBB-705D-48D0-842C-F9DFA7684D19}"/>
                </a:ext>
              </a:extLst>
            </p:cNvPr>
            <p:cNvSpPr/>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2" name="Freeform: Shape 21">
              <a:extLst>
                <a:ext uri="{FF2B5EF4-FFF2-40B4-BE49-F238E27FC236}">
                  <a16:creationId xmlns:a16="http://schemas.microsoft.com/office/drawing/2014/main" id="{C194A764-16E1-4D0D-9357-76F80E6086C0}"/>
                </a:ext>
              </a:extLst>
            </p:cNvPr>
            <p:cNvSpPr/>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3" name="Freeform: Shape 22">
              <a:extLst>
                <a:ext uri="{FF2B5EF4-FFF2-40B4-BE49-F238E27FC236}">
                  <a16:creationId xmlns:a16="http://schemas.microsoft.com/office/drawing/2014/main" id="{115B7F3F-A40D-4F24-8536-E2420B433211}"/>
                </a:ext>
              </a:extLst>
            </p:cNvPr>
            <p:cNvSpPr/>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4" name="Graphic 12">
              <a:extLst>
                <a:ext uri="{FF2B5EF4-FFF2-40B4-BE49-F238E27FC236}">
                  <a16:creationId xmlns:a16="http://schemas.microsoft.com/office/drawing/2014/main" id="{CEF42844-A829-4ED2-A360-63BB2A7C45EE}"/>
                </a:ext>
              </a:extLst>
            </p:cNvPr>
            <p:cNvSpPr/>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sz="1493"/>
            </a:p>
          </p:txBody>
        </p:sp>
        <p:sp>
          <p:nvSpPr>
            <p:cNvPr id="25" name="Graphic 15">
              <a:extLst>
                <a:ext uri="{FF2B5EF4-FFF2-40B4-BE49-F238E27FC236}">
                  <a16:creationId xmlns:a16="http://schemas.microsoft.com/office/drawing/2014/main" id="{57B23B52-A1C3-44EF-BC11-9094A0DA11AB}"/>
                </a:ext>
              </a:extLst>
            </p:cNvPr>
            <p:cNvSpPr/>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sz="1493"/>
            </a:p>
          </p:txBody>
        </p:sp>
        <p:sp>
          <p:nvSpPr>
            <p:cNvPr id="26" name="Graphic 15">
              <a:extLst>
                <a:ext uri="{FF2B5EF4-FFF2-40B4-BE49-F238E27FC236}">
                  <a16:creationId xmlns:a16="http://schemas.microsoft.com/office/drawing/2014/main" id="{064E08E5-DA92-4CF2-A0BF-E341800227B2}"/>
                </a:ext>
              </a:extLst>
            </p:cNvPr>
            <p:cNvSpPr/>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sz="1493"/>
            </a:p>
          </p:txBody>
        </p:sp>
        <p:sp>
          <p:nvSpPr>
            <p:cNvPr id="27" name="Freeform: Shape 26">
              <a:extLst>
                <a:ext uri="{FF2B5EF4-FFF2-40B4-BE49-F238E27FC236}">
                  <a16:creationId xmlns:a16="http://schemas.microsoft.com/office/drawing/2014/main" id="{7A222560-E657-4CAE-B667-7BE9E224B244}"/>
                </a:ext>
              </a:extLst>
            </p:cNvPr>
            <p:cNvSpPr/>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grpSp>
      <p:sp>
        <p:nvSpPr>
          <p:cNvPr id="8" name="Freeform: Shape 7">
            <a:extLst>
              <a:ext uri="{FF2B5EF4-FFF2-40B4-BE49-F238E27FC236}">
                <a16:creationId xmlns:a16="http://schemas.microsoft.com/office/drawing/2014/main" id="{59226104-0061-4319-8237-9C001BF85D49}"/>
              </a:ext>
            </a:extLst>
          </p:cNvPr>
          <p:cNvSpPr/>
          <p:nvPr/>
        </p:nvSpPr>
        <p:spPr>
          <a:xfrm rot="5400000">
            <a:off x="463249" y="-463248"/>
            <a:ext cx="1543555" cy="2470053"/>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93"/>
          </a:p>
        </p:txBody>
      </p:sp>
      <p:sp>
        <p:nvSpPr>
          <p:cNvPr id="2" name="Title Placeholder 1">
            <a:extLst>
              <a:ext uri="{FF2B5EF4-FFF2-40B4-BE49-F238E27FC236}">
                <a16:creationId xmlns:a16="http://schemas.microsoft.com/office/drawing/2014/main" id="{2D78318D-FE3E-41D7-9A8C-2065A2C46AF3}"/>
              </a:ext>
            </a:extLst>
          </p:cNvPr>
          <p:cNvSpPr>
            <a:spLocks noGrp="1"/>
          </p:cNvSpPr>
          <p:nvPr>
            <p:ph type="title"/>
          </p:nvPr>
        </p:nvSpPr>
        <p:spPr>
          <a:xfrm>
            <a:off x="560765" y="1119386"/>
            <a:ext cx="10749394" cy="188524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DB06718-79E7-4159-A003-F86FE7B3D829}"/>
              </a:ext>
            </a:extLst>
          </p:cNvPr>
          <p:cNvSpPr>
            <a:spLocks noGrp="1"/>
          </p:cNvSpPr>
          <p:nvPr>
            <p:ph type="body" idx="1"/>
          </p:nvPr>
        </p:nvSpPr>
        <p:spPr>
          <a:xfrm>
            <a:off x="560765" y="3586681"/>
            <a:ext cx="10749394" cy="504753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B1F99FF-FFE2-431D-A0C8-A46C21712A20}"/>
              </a:ext>
            </a:extLst>
          </p:cNvPr>
          <p:cNvSpPr>
            <a:spLocks noGrp="1"/>
          </p:cNvSpPr>
          <p:nvPr>
            <p:ph type="dt" sz="half" idx="2"/>
          </p:nvPr>
        </p:nvSpPr>
        <p:spPr>
          <a:xfrm>
            <a:off x="560766" y="194170"/>
            <a:ext cx="2926080" cy="519289"/>
          </a:xfrm>
          <a:prstGeom prst="rect">
            <a:avLst/>
          </a:prstGeom>
        </p:spPr>
        <p:txBody>
          <a:bodyPr vert="horz" lIns="91440" tIns="45720" rIns="91440" bIns="45720" rtlCol="0" anchor="ctr"/>
          <a:lstStyle>
            <a:lvl1pPr algn="l">
              <a:defRPr sz="960" cap="none" spc="117" baseline="0">
                <a:solidFill>
                  <a:schemeClr val="tx1">
                    <a:lumMod val="65000"/>
                    <a:lumOff val="35000"/>
                  </a:schemeClr>
                </a:solidFill>
              </a:defRPr>
            </a:lvl1pPr>
          </a:lstStyle>
          <a:p>
            <a:fld id="{8769D389-4C4C-4FD7-9E6B-9F44477F0EB8}" type="datetime1">
              <a:rPr lang="en-US" smtClean="0"/>
              <a:t>11/2/2022</a:t>
            </a:fld>
            <a:endParaRPr lang="en-US" dirty="0"/>
          </a:p>
        </p:txBody>
      </p:sp>
      <p:sp>
        <p:nvSpPr>
          <p:cNvPr id="5" name="Footer Placeholder 4">
            <a:extLst>
              <a:ext uri="{FF2B5EF4-FFF2-40B4-BE49-F238E27FC236}">
                <a16:creationId xmlns:a16="http://schemas.microsoft.com/office/drawing/2014/main" id="{51C3547E-668D-4191-847C-7424F75496E6}"/>
              </a:ext>
            </a:extLst>
          </p:cNvPr>
          <p:cNvSpPr>
            <a:spLocks noGrp="1"/>
          </p:cNvSpPr>
          <p:nvPr>
            <p:ph type="ftr" sz="quarter" idx="3"/>
          </p:nvPr>
        </p:nvSpPr>
        <p:spPr>
          <a:xfrm>
            <a:off x="560766" y="9040143"/>
            <a:ext cx="3680703" cy="519289"/>
          </a:xfrm>
          <a:prstGeom prst="rect">
            <a:avLst/>
          </a:prstGeom>
        </p:spPr>
        <p:txBody>
          <a:bodyPr vert="horz" lIns="91440" tIns="45720" rIns="91440" bIns="45720" rtlCol="0" anchor="ctr"/>
          <a:lstStyle>
            <a:lvl1pPr algn="l">
              <a:defRPr sz="960" cap="none" spc="117" baseline="0">
                <a:solidFill>
                  <a:schemeClr val="tx1">
                    <a:lumMod val="65000"/>
                    <a:lumOff val="35000"/>
                  </a:schemeClr>
                </a:solidFill>
              </a:defRPr>
            </a:lvl1pPr>
          </a:lstStyle>
          <a:p>
            <a:endParaRPr lang="en-US"/>
          </a:p>
        </p:txBody>
      </p:sp>
      <p:sp>
        <p:nvSpPr>
          <p:cNvPr id="6" name="Slide Number Placeholder 5">
            <a:extLst>
              <a:ext uri="{FF2B5EF4-FFF2-40B4-BE49-F238E27FC236}">
                <a16:creationId xmlns:a16="http://schemas.microsoft.com/office/drawing/2014/main" id="{8CBB6E6E-8527-4F63-A0C7-84CD44A2B00D}"/>
              </a:ext>
            </a:extLst>
          </p:cNvPr>
          <p:cNvSpPr>
            <a:spLocks noGrp="1"/>
          </p:cNvSpPr>
          <p:nvPr>
            <p:ph type="sldNum" sz="quarter" idx="4"/>
          </p:nvPr>
        </p:nvSpPr>
        <p:spPr>
          <a:xfrm>
            <a:off x="12432392" y="9040143"/>
            <a:ext cx="565130" cy="519289"/>
          </a:xfrm>
          <a:prstGeom prst="rect">
            <a:avLst/>
          </a:prstGeom>
        </p:spPr>
        <p:txBody>
          <a:bodyPr vert="horz" lIns="91440" tIns="45720" rIns="91440" bIns="45720" rtlCol="0" anchor="ctr"/>
          <a:lstStyle>
            <a:lvl1pPr algn="ctr">
              <a:defRPr sz="960" cap="none" spc="117" baseline="0">
                <a:solidFill>
                  <a:schemeClr val="tx1">
                    <a:lumMod val="65000"/>
                    <a:lumOff val="35000"/>
                  </a:schemeClr>
                </a:solidFill>
              </a:defRPr>
            </a:lvl1pPr>
          </a:lstStyle>
          <a:p>
            <a:fld id="{E1076ED0-0DB3-4879-AAE5-5C20D22C1DF4}" type="slidenum">
              <a:rPr lang="en-US" smtClean="0"/>
              <a:t>‹#›</a:t>
            </a:fld>
            <a:endParaRPr lang="en-US"/>
          </a:p>
        </p:txBody>
      </p:sp>
    </p:spTree>
    <p:extLst>
      <p:ext uri="{BB962C8B-B14F-4D97-AF65-F5344CB8AC3E}">
        <p14:creationId xmlns:p14="http://schemas.microsoft.com/office/powerpoint/2010/main" val="2575459371"/>
      </p:ext>
    </p:extLst>
  </p:cSld>
  <p:clrMap bg1="lt1" tx1="dk1" bg2="lt2" tx2="dk2" accent1="accent1" accent2="accent2" accent3="accent3" accent4="accent4" accent5="accent5" accent6="accent6" hlink="hlink" folHlink="folHlink"/>
  <p:sldLayoutIdLst>
    <p:sldLayoutId id="2147496893" r:id="rId1"/>
    <p:sldLayoutId id="2147496894" r:id="rId2"/>
    <p:sldLayoutId id="2147496895" r:id="rId3"/>
    <p:sldLayoutId id="2147496896" r:id="rId4"/>
    <p:sldLayoutId id="2147496897" r:id="rId5"/>
    <p:sldLayoutId id="2147496898" r:id="rId6"/>
    <p:sldLayoutId id="2147496899" r:id="rId7"/>
    <p:sldLayoutId id="2147496900" r:id="rId8"/>
    <p:sldLayoutId id="2147496901" r:id="rId9"/>
    <p:sldLayoutId id="2147496902" r:id="rId10"/>
    <p:sldLayoutId id="2147496903" r:id="rId11"/>
  </p:sldLayoutIdLst>
  <p:hf sldNum="0" hdr="0" ftr="0" dt="0"/>
  <p:txStyles>
    <p:titleStyle>
      <a:lvl1pPr algn="l" defTabSz="975390" rtl="0" eaLnBrk="1" latinLnBrk="0" hangingPunct="1">
        <a:lnSpc>
          <a:spcPct val="100000"/>
        </a:lnSpc>
        <a:spcBef>
          <a:spcPct val="0"/>
        </a:spcBef>
        <a:buNone/>
        <a:defRPr sz="3840" i="1" kern="1200">
          <a:solidFill>
            <a:schemeClr val="tx1"/>
          </a:solidFill>
          <a:latin typeface="+mj-lt"/>
          <a:ea typeface="+mj-ea"/>
          <a:cs typeface="+mj-cs"/>
        </a:defRPr>
      </a:lvl1pPr>
    </p:titleStyle>
    <p:bodyStyle>
      <a:lvl1pPr marL="0" indent="0" algn="l" defTabSz="975390" rtl="0" eaLnBrk="1" latinLnBrk="0" hangingPunct="1">
        <a:lnSpc>
          <a:spcPct val="110000"/>
        </a:lnSpc>
        <a:spcBef>
          <a:spcPts val="1067"/>
        </a:spcBef>
        <a:buFont typeface="Arial" panose="020B0604020202020204" pitchFamily="34" charset="0"/>
        <a:buNone/>
        <a:defRPr sz="2133" kern="1200">
          <a:solidFill>
            <a:schemeClr val="tx1"/>
          </a:solidFill>
          <a:latin typeface="+mn-lt"/>
          <a:ea typeface="+mn-ea"/>
          <a:cs typeface="+mn-cs"/>
        </a:defRPr>
      </a:lvl1pPr>
      <a:lvl2pPr marL="0" indent="-243848" algn="l" defTabSz="975390" rtl="0" eaLnBrk="1" latinLnBrk="0" hangingPunct="1">
        <a:lnSpc>
          <a:spcPct val="110000"/>
        </a:lnSpc>
        <a:spcBef>
          <a:spcPts val="533"/>
        </a:spcBef>
        <a:buFont typeface="Arial" panose="020B0604020202020204" pitchFamily="34" charset="0"/>
        <a:buChar char="•"/>
        <a:defRPr sz="1920" kern="1200">
          <a:solidFill>
            <a:schemeClr val="tx1"/>
          </a:solidFill>
          <a:latin typeface="+mn-lt"/>
          <a:ea typeface="+mn-ea"/>
          <a:cs typeface="+mn-cs"/>
        </a:defRPr>
      </a:lvl2pPr>
      <a:lvl3pPr marL="487695" indent="0" algn="l" defTabSz="975390" rtl="0" eaLnBrk="1" latinLnBrk="0" hangingPunct="1">
        <a:lnSpc>
          <a:spcPct val="110000"/>
        </a:lnSpc>
        <a:spcBef>
          <a:spcPts val="533"/>
        </a:spcBef>
        <a:buFont typeface="Arial" panose="020B0604020202020204" pitchFamily="34" charset="0"/>
        <a:buNone/>
        <a:defRPr sz="1707" kern="1200">
          <a:solidFill>
            <a:schemeClr val="tx1"/>
          </a:solidFill>
          <a:latin typeface="+mn-lt"/>
          <a:ea typeface="+mn-ea"/>
          <a:cs typeface="+mn-cs"/>
        </a:defRPr>
      </a:lvl3pPr>
      <a:lvl4pPr marL="731543" indent="-243848" algn="l" defTabSz="975390" rtl="0" eaLnBrk="1" latinLnBrk="0" hangingPunct="1">
        <a:lnSpc>
          <a:spcPct val="110000"/>
        </a:lnSpc>
        <a:spcBef>
          <a:spcPts val="533"/>
        </a:spcBef>
        <a:buFont typeface="Arial" panose="020B0604020202020204" pitchFamily="34" charset="0"/>
        <a:buChar char="•"/>
        <a:defRPr sz="1493" kern="1200">
          <a:solidFill>
            <a:schemeClr val="tx1"/>
          </a:solidFill>
          <a:latin typeface="+mn-lt"/>
          <a:ea typeface="+mn-ea"/>
          <a:cs typeface="+mn-cs"/>
        </a:defRPr>
      </a:lvl4pPr>
      <a:lvl5pPr marL="975390" indent="0" algn="l" defTabSz="975390" rtl="0" eaLnBrk="1" latinLnBrk="0" hangingPunct="1">
        <a:lnSpc>
          <a:spcPct val="110000"/>
        </a:lnSpc>
        <a:spcBef>
          <a:spcPts val="533"/>
        </a:spcBef>
        <a:buFont typeface="Arial" panose="020B0604020202020204" pitchFamily="34" charset="0"/>
        <a:buNone/>
        <a:defRPr sz="149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16E42D8C-D441-47C1-BBCF-B084B73EC3D6}" type="datetimeFigureOut">
              <a:rPr lang="en-US" smtClean="0"/>
              <a:t>11/2/2022</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3970181959"/>
      </p:ext>
    </p:extLst>
  </p:cSld>
  <p:clrMap bg1="lt1" tx1="dk1" bg2="lt2" tx2="dk2" accent1="accent1" accent2="accent2" accent3="accent3" accent4="accent4" accent5="accent5" accent6="accent6" hlink="hlink" folHlink="folHlink"/>
  <p:sldLayoutIdLst>
    <p:sldLayoutId id="2147496905" r:id="rId1"/>
    <p:sldLayoutId id="2147496906" r:id="rId2"/>
    <p:sldLayoutId id="2147496907" r:id="rId3"/>
    <p:sldLayoutId id="2147496908" r:id="rId4"/>
    <p:sldLayoutId id="2147496909" r:id="rId5"/>
    <p:sldLayoutId id="2147496910" r:id="rId6"/>
    <p:sldLayoutId id="2147496911" r:id="rId7"/>
    <p:sldLayoutId id="2147496912" r:id="rId8"/>
    <p:sldLayoutId id="2147496913" r:id="rId9"/>
    <p:sldLayoutId id="2147496914" r:id="rId10"/>
    <p:sldLayoutId id="2147496915"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4" y="866986"/>
            <a:ext cx="11044014"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4" y="2463930"/>
            <a:ext cx="11044014"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7"/>
            <a:ext cx="2926080"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11/2/2022</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74716" y="8367327"/>
            <a:ext cx="7117723" cy="519289"/>
          </a:xfrm>
          <a:prstGeom prst="rect">
            <a:avLst/>
          </a:prstGeom>
        </p:spPr>
        <p:txBody>
          <a:bodyPr vert="horz" lIns="91440" tIns="45720" rIns="91440" bIns="45720" rtlCol="0" anchor="ctr"/>
          <a:lstStyle>
            <a:lvl1pPr algn="l">
              <a:defRPr sz="1422">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1214947" y="8367327"/>
            <a:ext cx="803782"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898020712"/>
      </p:ext>
    </p:extLst>
  </p:cSld>
  <p:clrMap bg1="dk1" tx1="lt1" bg2="dk2" tx2="lt2" accent1="accent1" accent2="accent2" accent3="accent3" accent4="accent4" accent5="accent5" accent6="accent6" hlink="hlink" folHlink="folHlink"/>
  <p:sldLayoutIdLst>
    <p:sldLayoutId id="2147494808" r:id="rId1"/>
    <p:sldLayoutId id="2147494809" r:id="rId2"/>
    <p:sldLayoutId id="2147494810" r:id="rId3"/>
    <p:sldLayoutId id="2147494811" r:id="rId4"/>
    <p:sldLayoutId id="2147494812" r:id="rId5"/>
    <p:sldLayoutId id="2147494813" r:id="rId6"/>
    <p:sldLayoutId id="2147494814" r:id="rId7"/>
    <p:sldLayoutId id="2147494815" r:id="rId8"/>
    <p:sldLayoutId id="2147494816" r:id="rId9"/>
    <p:sldLayoutId id="2147494817" r:id="rId10"/>
    <p:sldLayoutId id="2147494818" r:id="rId11"/>
    <p:sldLayoutId id="2147494819" r:id="rId12"/>
    <p:sldLayoutId id="2147494820" r:id="rId13"/>
    <p:sldLayoutId id="2147494821" r:id="rId14"/>
    <p:sldLayoutId id="2147494822" r:id="rId15"/>
    <p:sldLayoutId id="2147494823" r:id="rId16"/>
    <p:sldLayoutId id="2147494824" r:id="rId17"/>
    <p:sldLayoutId id="2147494825" r:id="rId18"/>
  </p:sldLayoutIdLst>
  <p:hf sldNum="0" hdr="0" ftr="0" dt="0"/>
  <p:txStyles>
    <p:titleStyle>
      <a:lvl1pPr algn="ctr" defTabSz="650230" rtl="0" eaLnBrk="1" latinLnBrk="0" hangingPunct="1">
        <a:spcBef>
          <a:spcPct val="0"/>
        </a:spcBef>
        <a:buNone/>
        <a:defRPr sz="568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87672" indent="-435193" algn="l" defTabSz="650230" rtl="0" eaLnBrk="1" latinLnBrk="0" hangingPunct="1">
        <a:spcBef>
          <a:spcPct val="20000"/>
        </a:spcBef>
        <a:spcAft>
          <a:spcPts val="853"/>
        </a:spcAft>
        <a:buClr>
          <a:schemeClr val="tx2"/>
        </a:buClr>
        <a:buSzPct val="70000"/>
        <a:buFont typeface="Wingdings 2" charset="2"/>
        <a:buChar char=""/>
        <a:defRPr sz="2844"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1023984" indent="-383994" algn="l" defTabSz="650230" rtl="0" eaLnBrk="1" latinLnBrk="0" hangingPunct="1">
        <a:spcBef>
          <a:spcPct val="20000"/>
        </a:spcBef>
        <a:spcAft>
          <a:spcPts val="853"/>
        </a:spcAft>
        <a:buClr>
          <a:schemeClr val="tx2"/>
        </a:buClr>
        <a:buSzPct val="70000"/>
        <a:buFont typeface="Wingdings 2" charset="2"/>
        <a:buChar char=""/>
        <a:defRPr sz="256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459177" indent="-307195" algn="l" defTabSz="650230" rtl="0" eaLnBrk="1" latinLnBrk="0" hangingPunct="1">
        <a:spcBef>
          <a:spcPct val="20000"/>
        </a:spcBef>
        <a:spcAft>
          <a:spcPts val="853"/>
        </a:spcAft>
        <a:buClr>
          <a:schemeClr val="tx2"/>
        </a:buClr>
        <a:buSzPct val="70000"/>
        <a:buFont typeface="Wingdings 2" charset="2"/>
        <a:buChar char=""/>
        <a:defRPr sz="2276"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971169"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2380763"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865164"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3415840"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966516"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4417638"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b="1" i="0" cap="all" spc="107" baseline="0">
                <a:solidFill>
                  <a:schemeClr val="tx1">
                    <a:tint val="75000"/>
                  </a:schemeClr>
                </a:solidFill>
              </a:defRPr>
            </a:lvl1pPr>
          </a:lstStyle>
          <a:p>
            <a:fld id="{6A4B53A7-3209-46A6-9454-F38EAC8F11E7}" type="datetimeFigureOut">
              <a:rPr lang="en-US" smtClean="0"/>
              <a:pPr/>
              <a:t>11/2/2022</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b="1" i="0" cap="all" spc="107"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b="1" i="0" cap="all" spc="107"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1518255931"/>
      </p:ext>
    </p:extLst>
  </p:cSld>
  <p:clrMap bg1="lt1" tx1="dk1" bg2="lt2" tx2="dk2" accent1="accent1" accent2="accent2" accent3="accent3" accent4="accent4" accent5="accent5" accent6="accent6" hlink="hlink" folHlink="folHlink"/>
  <p:sldLayoutIdLst>
    <p:sldLayoutId id="2147496917" r:id="rId1"/>
    <p:sldLayoutId id="2147496918" r:id="rId2"/>
    <p:sldLayoutId id="2147496919" r:id="rId3"/>
    <p:sldLayoutId id="2147496920" r:id="rId4"/>
    <p:sldLayoutId id="2147496921" r:id="rId5"/>
    <p:sldLayoutId id="2147496922" r:id="rId6"/>
    <p:sldLayoutId id="2147496923" r:id="rId7"/>
    <p:sldLayoutId id="2147496924" r:id="rId8"/>
    <p:sldLayoutId id="2147496925" r:id="rId9"/>
    <p:sldLayoutId id="2147496926" r:id="rId10"/>
    <p:sldLayoutId id="2147496927" r:id="rId11"/>
  </p:sldLayoutIdLst>
  <p:txStyles>
    <p:titleStyle>
      <a:lvl1pPr algn="l" defTabSz="975390" rtl="0" eaLnBrk="1" latinLnBrk="0" hangingPunct="1">
        <a:lnSpc>
          <a:spcPct val="90000"/>
        </a:lnSpc>
        <a:spcBef>
          <a:spcPct val="0"/>
        </a:spcBef>
        <a:buNone/>
        <a:defRPr sz="5120"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3413"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987"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72345051-2045-45DA-935E-2E3CA1A69ADC}" type="datetimeFigureOut">
              <a:rPr lang="en-US" smtClean="0"/>
              <a:t>11/2/2022</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23047202"/>
      </p:ext>
    </p:extLst>
  </p:cSld>
  <p:clrMap bg1="lt1" tx1="dk1" bg2="lt2" tx2="dk2" accent1="accent1" accent2="accent2" accent3="accent3" accent4="accent4" accent5="accent5" accent6="accent6" hlink="hlink" folHlink="folHlink"/>
  <p:sldLayoutIdLst>
    <p:sldLayoutId id="2147495546" r:id="rId1"/>
    <p:sldLayoutId id="2147495547" r:id="rId2"/>
    <p:sldLayoutId id="2147495548" r:id="rId3"/>
    <p:sldLayoutId id="2147495549" r:id="rId4"/>
    <p:sldLayoutId id="2147495550" r:id="rId5"/>
    <p:sldLayoutId id="2147495551" r:id="rId6"/>
    <p:sldLayoutId id="2147495552" r:id="rId7"/>
    <p:sldLayoutId id="2147495553" r:id="rId8"/>
    <p:sldLayoutId id="2147495554" r:id="rId9"/>
    <p:sldLayoutId id="2147495555" r:id="rId10"/>
    <p:sldLayoutId id="2147495556" r:id="rId11"/>
  </p:sldLayoutIdLst>
  <p:txStyles>
    <p:titleStyle>
      <a:lvl1pPr algn="l" defTabSz="975390" rtl="0" eaLnBrk="1" latinLnBrk="0" hangingPunct="1">
        <a:lnSpc>
          <a:spcPct val="100000"/>
        </a:lnSpc>
        <a:spcBef>
          <a:spcPct val="0"/>
        </a:spcBef>
        <a:buNone/>
        <a:defRPr sz="5120" kern="1200">
          <a:solidFill>
            <a:schemeClr val="tx1"/>
          </a:solidFill>
          <a:latin typeface="+mj-lt"/>
          <a:ea typeface="+mj-ea"/>
          <a:cs typeface="+mj-cs"/>
        </a:defRPr>
      </a:lvl1pPr>
    </p:titleStyle>
    <p:bodyStyle>
      <a:lvl1pPr marL="243848" indent="-243848" algn="l" defTabSz="975390" rtl="0" eaLnBrk="1" latinLnBrk="0" hangingPunct="1">
        <a:lnSpc>
          <a:spcPct val="110000"/>
        </a:lnSpc>
        <a:spcBef>
          <a:spcPts val="1067"/>
        </a:spcBef>
        <a:buFont typeface="Arial" panose="020B0604020202020204" pitchFamily="34" charset="0"/>
        <a:buChar char="•"/>
        <a:defRPr sz="3413" kern="1200">
          <a:solidFill>
            <a:schemeClr val="tx1"/>
          </a:solidFill>
          <a:latin typeface="+mn-lt"/>
          <a:ea typeface="+mn-ea"/>
          <a:cs typeface="+mn-cs"/>
        </a:defRPr>
      </a:lvl1pPr>
      <a:lvl2pPr marL="731543" indent="-243848" algn="l" defTabSz="975390" rtl="0" eaLnBrk="1" latinLnBrk="0" hangingPunct="1">
        <a:lnSpc>
          <a:spcPct val="110000"/>
        </a:lnSpc>
        <a:spcBef>
          <a:spcPts val="533"/>
        </a:spcBef>
        <a:buFont typeface="Arial" panose="020B0604020202020204" pitchFamily="34" charset="0"/>
        <a:buChar char="•"/>
        <a:defRPr sz="2987" kern="1200">
          <a:solidFill>
            <a:schemeClr val="tx1"/>
          </a:solidFill>
          <a:latin typeface="+mn-lt"/>
          <a:ea typeface="+mn-ea"/>
          <a:cs typeface="+mn-cs"/>
        </a:defRPr>
      </a:lvl2pPr>
      <a:lvl3pPr marL="1219238" indent="-243848" algn="l" defTabSz="975390" rtl="0" eaLnBrk="1" latinLnBrk="0" hangingPunct="1">
        <a:lnSpc>
          <a:spcPct val="110000"/>
        </a:lnSpc>
        <a:spcBef>
          <a:spcPts val="533"/>
        </a:spcBef>
        <a:buFont typeface="Arial" panose="020B0604020202020204" pitchFamily="34" charset="0"/>
        <a:buChar char="•"/>
        <a:defRPr sz="2560" kern="1200">
          <a:solidFill>
            <a:schemeClr val="tx1"/>
          </a:solidFill>
          <a:latin typeface="+mn-lt"/>
          <a:ea typeface="+mn-ea"/>
          <a:cs typeface="+mn-cs"/>
        </a:defRPr>
      </a:lvl3pPr>
      <a:lvl4pPr marL="1706933" indent="-243848" algn="l" defTabSz="975390" rtl="0" eaLnBrk="1" latinLnBrk="0" hangingPunct="1">
        <a:lnSpc>
          <a:spcPct val="110000"/>
        </a:lnSpc>
        <a:spcBef>
          <a:spcPts val="533"/>
        </a:spcBef>
        <a:buFont typeface="Arial" panose="020B0604020202020204" pitchFamily="34" charset="0"/>
        <a:buChar char="•"/>
        <a:defRPr sz="2133" kern="1200">
          <a:solidFill>
            <a:schemeClr val="tx1"/>
          </a:solidFill>
          <a:latin typeface="+mn-lt"/>
          <a:ea typeface="+mn-ea"/>
          <a:cs typeface="+mn-cs"/>
        </a:defRPr>
      </a:lvl4pPr>
      <a:lvl5pPr marL="2194629" indent="-243848" algn="l" defTabSz="975390" rtl="0" eaLnBrk="1" latinLnBrk="0" hangingPunct="1">
        <a:lnSpc>
          <a:spcPct val="110000"/>
        </a:lnSpc>
        <a:spcBef>
          <a:spcPts val="533"/>
        </a:spcBef>
        <a:buFont typeface="Arial" panose="020B0604020202020204" pitchFamily="34" charset="0"/>
        <a:buChar char="•"/>
        <a:defRPr sz="213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r>
              <a:rPr lang="en-US"/>
              <a:t>9/3/20XX</a:t>
            </a:r>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r>
              <a:rPr lang="en-US"/>
              <a:t>Presentation Title</a:t>
            </a:r>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B9713C8C-8E70-45D5-AE59-23E60168254E}" type="slidenum">
              <a:rPr lang="en-US" smtClean="0"/>
              <a:t>‹#›</a:t>
            </a:fld>
            <a:endParaRPr lang="en-US"/>
          </a:p>
        </p:txBody>
      </p:sp>
    </p:spTree>
    <p:extLst>
      <p:ext uri="{BB962C8B-B14F-4D97-AF65-F5344CB8AC3E}">
        <p14:creationId xmlns:p14="http://schemas.microsoft.com/office/powerpoint/2010/main" val="3547413997"/>
      </p:ext>
    </p:extLst>
  </p:cSld>
  <p:clrMap bg1="lt1" tx1="dk1" bg2="lt2" tx2="dk2" accent1="accent1" accent2="accent2" accent3="accent3" accent4="accent4" accent5="accent5" accent6="accent6" hlink="hlink" folHlink="folHlink"/>
  <p:sldLayoutIdLst>
    <p:sldLayoutId id="2147496416" r:id="rId1"/>
    <p:sldLayoutId id="2147496417" r:id="rId2"/>
    <p:sldLayoutId id="2147496418" r:id="rId3"/>
    <p:sldLayoutId id="2147496419" r:id="rId4"/>
    <p:sldLayoutId id="2147496420" r:id="rId5"/>
    <p:sldLayoutId id="2147496421" r:id="rId6"/>
    <p:sldLayoutId id="2147496422" r:id="rId7"/>
    <p:sldLayoutId id="2147496423" r:id="rId8"/>
    <p:sldLayoutId id="2147496424" r:id="rId9"/>
    <p:sldLayoutId id="2147496425" r:id="rId10"/>
    <p:sldLayoutId id="2147496426" r:id="rId11"/>
    <p:sldLayoutId id="2147496427" r:id="rId12"/>
    <p:sldLayoutId id="2147496428" r:id="rId13"/>
    <p:sldLayoutId id="2147496429" r:id="rId14"/>
    <p:sldLayoutId id="2147496430" r:id="rId15"/>
    <p:sldLayoutId id="2147496431" r:id="rId16"/>
  </p:sldLayoutIdLst>
  <p:hf hdr="0"/>
  <p:txStyles>
    <p:titleStyle>
      <a:lvl1pPr algn="l" defTabSz="975390" rtl="0" eaLnBrk="1" latinLnBrk="0" hangingPunct="1">
        <a:lnSpc>
          <a:spcPct val="90000"/>
        </a:lnSpc>
        <a:spcBef>
          <a:spcPct val="0"/>
        </a:spcBef>
        <a:buNone/>
        <a:defRPr sz="4693" i="1" kern="1200">
          <a:solidFill>
            <a:schemeClr val="tx1"/>
          </a:solidFill>
          <a:latin typeface="+mj-lt"/>
          <a:ea typeface="+mj-ea"/>
          <a:cs typeface="+mj-cs"/>
        </a:defRPr>
      </a:lvl1pPr>
    </p:titleStyle>
    <p:bodyStyle>
      <a:lvl1pPr marL="243848" indent="-243848" algn="l" defTabSz="975390" rtl="0" eaLnBrk="1" latinLnBrk="0" hangingPunct="1">
        <a:lnSpc>
          <a:spcPct val="10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10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10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10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10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820767" y="4214519"/>
            <a:ext cx="3180649" cy="4563722"/>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729826" y="6381984"/>
            <a:ext cx="9103360" cy="2143384"/>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29826" y="975361"/>
            <a:ext cx="9103360" cy="514171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564706" y="8778241"/>
            <a:ext cx="1706880" cy="519289"/>
          </a:xfrm>
          <a:prstGeom prst="rect">
            <a:avLst/>
          </a:prstGeom>
        </p:spPr>
        <p:txBody>
          <a:bodyPr vert="horz" lIns="91440" tIns="45720" rIns="91440" bIns="45720" rtlCol="0" anchor="t"/>
          <a:lstStyle>
            <a:lvl1pPr algn="r">
              <a:defRPr sz="1067" b="0" i="0">
                <a:solidFill>
                  <a:schemeClr val="bg2">
                    <a:lumMod val="50000"/>
                  </a:schemeClr>
                </a:solidFill>
                <a:effectLst/>
                <a:latin typeface="+mn-lt"/>
              </a:defRPr>
            </a:lvl1pPr>
          </a:lstStyle>
          <a:p>
            <a:fld id="{BA7E714F-A0D1-43F1-A9CD-7B091612A5A4}" type="datetimeFigureOut">
              <a:rPr lang="en-US" smtClean="0"/>
              <a:t>11/2/2022</a:t>
            </a:fld>
            <a:endParaRPr lang="en-US"/>
          </a:p>
        </p:txBody>
      </p:sp>
      <p:sp>
        <p:nvSpPr>
          <p:cNvPr id="5" name="Footer Placeholder 4"/>
          <p:cNvSpPr>
            <a:spLocks noGrp="1"/>
          </p:cNvSpPr>
          <p:nvPr>
            <p:ph type="ftr" sz="quarter" idx="3"/>
          </p:nvPr>
        </p:nvSpPr>
        <p:spPr>
          <a:xfrm>
            <a:off x="729826" y="8778241"/>
            <a:ext cx="8046720" cy="519289"/>
          </a:xfrm>
          <a:prstGeom prst="rect">
            <a:avLst/>
          </a:prstGeom>
        </p:spPr>
        <p:txBody>
          <a:bodyPr vert="horz" lIns="91440" tIns="45720" rIns="91440" bIns="45720" rtlCol="0" anchor="t"/>
          <a:lstStyle>
            <a:lvl1pPr algn="l">
              <a:defRPr sz="1067"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1054080" y="7933832"/>
            <a:ext cx="1218395" cy="952782"/>
          </a:xfrm>
          <a:prstGeom prst="rect">
            <a:avLst/>
          </a:prstGeom>
        </p:spPr>
        <p:txBody>
          <a:bodyPr vert="horz" lIns="91440" tIns="45720" rIns="91440" bIns="45720" rtlCol="0" anchor="b"/>
          <a:lstStyle>
            <a:lvl1pPr algn="r">
              <a:defRPr sz="3413" b="0" i="0">
                <a:solidFill>
                  <a:schemeClr val="bg2">
                    <a:lumMod val="50000"/>
                  </a:schemeClr>
                </a:solidFill>
                <a:effectLst/>
                <a:latin typeface="+mn-lt"/>
              </a:defRPr>
            </a:lvl1pPr>
          </a:lstStyle>
          <a:p>
            <a:fld id="{3F04A2B5-B861-4C13-AA68-BCB269C0DE92}" type="slidenum">
              <a:rPr lang="en-US" smtClean="0"/>
              <a:t>‹#›</a:t>
            </a:fld>
            <a:endParaRPr lang="en-US"/>
          </a:p>
        </p:txBody>
      </p:sp>
    </p:spTree>
    <p:extLst>
      <p:ext uri="{BB962C8B-B14F-4D97-AF65-F5344CB8AC3E}">
        <p14:creationId xmlns:p14="http://schemas.microsoft.com/office/powerpoint/2010/main" val="1106714962"/>
      </p:ext>
    </p:extLst>
  </p:cSld>
  <p:clrMap bg1="dk1" tx1="lt1" bg2="dk2" tx2="lt2" accent1="accent1" accent2="accent2" accent3="accent3" accent4="accent4" accent5="accent5" accent6="accent6" hlink="hlink" folHlink="folHlink"/>
  <p:sldLayoutIdLst>
    <p:sldLayoutId id="2147496433" r:id="rId1"/>
    <p:sldLayoutId id="2147496434" r:id="rId2"/>
    <p:sldLayoutId id="2147496435" r:id="rId3"/>
    <p:sldLayoutId id="2147496436" r:id="rId4"/>
    <p:sldLayoutId id="2147496437" r:id="rId5"/>
    <p:sldLayoutId id="2147496438" r:id="rId6"/>
    <p:sldLayoutId id="2147496439" r:id="rId7"/>
    <p:sldLayoutId id="2147496440" r:id="rId8"/>
    <p:sldLayoutId id="2147496441" r:id="rId9"/>
    <p:sldLayoutId id="2147496442" r:id="rId10"/>
    <p:sldLayoutId id="2147496443" r:id="rId11"/>
    <p:sldLayoutId id="2147496444" r:id="rId12"/>
    <p:sldLayoutId id="2147496445" r:id="rId13"/>
    <p:sldLayoutId id="2147496446" r:id="rId14"/>
    <p:sldLayoutId id="2147496447" r:id="rId15"/>
    <p:sldLayoutId id="2147496448" r:id="rId16"/>
    <p:sldLayoutId id="2147496449" r:id="rId17"/>
  </p:sldLayoutIdLst>
  <p:txStyles>
    <p:titleStyle>
      <a:lvl1pPr algn="l" defTabSz="487695" rtl="0" eaLnBrk="1" latinLnBrk="0" hangingPunct="1">
        <a:spcBef>
          <a:spcPct val="0"/>
        </a:spcBef>
        <a:buNone/>
        <a:defRPr sz="384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4810" indent="-304810" algn="l" defTabSz="487695" rtl="0" eaLnBrk="1" latinLnBrk="0" hangingPunct="1">
        <a:spcBef>
          <a:spcPct val="20000"/>
        </a:spcBef>
        <a:spcAft>
          <a:spcPts val="640"/>
        </a:spcAft>
        <a:buClr>
          <a:schemeClr val="tx1"/>
        </a:buClr>
        <a:buSzPct val="80000"/>
        <a:buFont typeface="Wingdings 3" panose="05040102010807070707" pitchFamily="18" charset="2"/>
        <a:buChar char=""/>
        <a:defRPr sz="2133" kern="1200" cap="none">
          <a:solidFill>
            <a:schemeClr val="bg2">
              <a:lumMod val="75000"/>
            </a:schemeClr>
          </a:solidFill>
          <a:effectLst/>
          <a:latin typeface="+mn-lt"/>
          <a:ea typeface="+mn-ea"/>
          <a:cs typeface="+mn-cs"/>
        </a:defRPr>
      </a:lvl1pPr>
      <a:lvl2pPr marL="792505" indent="-304810" algn="l" defTabSz="487695" rtl="0" eaLnBrk="1" latinLnBrk="0" hangingPunct="1">
        <a:spcBef>
          <a:spcPct val="20000"/>
        </a:spcBef>
        <a:spcAft>
          <a:spcPts val="640"/>
        </a:spcAft>
        <a:buClr>
          <a:schemeClr val="tx1"/>
        </a:buClr>
        <a:buSzPct val="80000"/>
        <a:buFont typeface="Wingdings 3" panose="05040102010807070707" pitchFamily="18" charset="2"/>
        <a:buChar char=""/>
        <a:defRPr sz="1920" kern="1200" cap="none">
          <a:solidFill>
            <a:schemeClr val="bg2">
              <a:lumMod val="75000"/>
            </a:schemeClr>
          </a:solidFill>
          <a:effectLst/>
          <a:latin typeface="+mn-lt"/>
          <a:ea typeface="+mn-ea"/>
          <a:cs typeface="+mn-cs"/>
        </a:defRPr>
      </a:lvl2pPr>
      <a:lvl3pPr marL="1280200" indent="-304810" algn="l" defTabSz="487695" rtl="0" eaLnBrk="1" latinLnBrk="0" hangingPunct="1">
        <a:spcBef>
          <a:spcPct val="20000"/>
        </a:spcBef>
        <a:spcAft>
          <a:spcPts val="640"/>
        </a:spcAft>
        <a:buClr>
          <a:schemeClr val="tx1"/>
        </a:buClr>
        <a:buSzPct val="80000"/>
        <a:buFont typeface="Wingdings 3" panose="05040102010807070707" pitchFamily="18" charset="2"/>
        <a:buChar char=""/>
        <a:defRPr sz="1707" kern="1200" cap="none">
          <a:solidFill>
            <a:schemeClr val="bg2">
              <a:lumMod val="75000"/>
            </a:schemeClr>
          </a:solidFill>
          <a:effectLst/>
          <a:latin typeface="+mn-lt"/>
          <a:ea typeface="+mn-ea"/>
          <a:cs typeface="+mn-cs"/>
        </a:defRPr>
      </a:lvl3pPr>
      <a:lvl4pPr marL="1645971" indent="-182886"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4pPr>
      <a:lvl5pPr marL="2133667" indent="-182886"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5pPr>
      <a:lvl6pPr marL="2682324" indent="-243848"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6pPr>
      <a:lvl7pPr marL="3170019" indent="-243848"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7pPr>
      <a:lvl8pPr marL="3657714" indent="-243848"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8pPr>
      <a:lvl9pPr marL="4145410" indent="-243848"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9pPr>
    </p:bodyStyle>
    <p:otherStyle>
      <a:defPPr>
        <a:defRPr lang="en-US"/>
      </a:defPPr>
      <a:lvl1pPr marL="0" algn="l" defTabSz="487695" rtl="0" eaLnBrk="1" latinLnBrk="0" hangingPunct="1">
        <a:defRPr sz="1920" kern="1200">
          <a:solidFill>
            <a:schemeClr val="tx1"/>
          </a:solidFill>
          <a:latin typeface="+mn-lt"/>
          <a:ea typeface="+mn-ea"/>
          <a:cs typeface="+mn-cs"/>
        </a:defRPr>
      </a:lvl1pPr>
      <a:lvl2pPr marL="487695" algn="l" defTabSz="487695" rtl="0" eaLnBrk="1" latinLnBrk="0" hangingPunct="1">
        <a:defRPr sz="1920" kern="1200">
          <a:solidFill>
            <a:schemeClr val="tx1"/>
          </a:solidFill>
          <a:latin typeface="+mn-lt"/>
          <a:ea typeface="+mn-ea"/>
          <a:cs typeface="+mn-cs"/>
        </a:defRPr>
      </a:lvl2pPr>
      <a:lvl3pPr marL="975390" algn="l" defTabSz="487695" rtl="0" eaLnBrk="1" latinLnBrk="0" hangingPunct="1">
        <a:defRPr sz="1920" kern="1200">
          <a:solidFill>
            <a:schemeClr val="tx1"/>
          </a:solidFill>
          <a:latin typeface="+mn-lt"/>
          <a:ea typeface="+mn-ea"/>
          <a:cs typeface="+mn-cs"/>
        </a:defRPr>
      </a:lvl3pPr>
      <a:lvl4pPr marL="1463086" algn="l" defTabSz="487695" rtl="0" eaLnBrk="1" latinLnBrk="0" hangingPunct="1">
        <a:defRPr sz="1920" kern="1200">
          <a:solidFill>
            <a:schemeClr val="tx1"/>
          </a:solidFill>
          <a:latin typeface="+mn-lt"/>
          <a:ea typeface="+mn-ea"/>
          <a:cs typeface="+mn-cs"/>
        </a:defRPr>
      </a:lvl4pPr>
      <a:lvl5pPr marL="1950781" algn="l" defTabSz="487695" rtl="0" eaLnBrk="1" latinLnBrk="0" hangingPunct="1">
        <a:defRPr sz="1920" kern="1200">
          <a:solidFill>
            <a:schemeClr val="tx1"/>
          </a:solidFill>
          <a:latin typeface="+mn-lt"/>
          <a:ea typeface="+mn-ea"/>
          <a:cs typeface="+mn-cs"/>
        </a:defRPr>
      </a:lvl5pPr>
      <a:lvl6pPr marL="2438476" algn="l" defTabSz="487695" rtl="0" eaLnBrk="1" latinLnBrk="0" hangingPunct="1">
        <a:defRPr sz="1920" kern="1200">
          <a:solidFill>
            <a:schemeClr val="tx1"/>
          </a:solidFill>
          <a:latin typeface="+mn-lt"/>
          <a:ea typeface="+mn-ea"/>
          <a:cs typeface="+mn-cs"/>
        </a:defRPr>
      </a:lvl6pPr>
      <a:lvl7pPr marL="2926171" algn="l" defTabSz="487695" rtl="0" eaLnBrk="1" latinLnBrk="0" hangingPunct="1">
        <a:defRPr sz="1920" kern="1200">
          <a:solidFill>
            <a:schemeClr val="tx1"/>
          </a:solidFill>
          <a:latin typeface="+mn-lt"/>
          <a:ea typeface="+mn-ea"/>
          <a:cs typeface="+mn-cs"/>
        </a:defRPr>
      </a:lvl7pPr>
      <a:lvl8pPr marL="3413867" algn="l" defTabSz="487695" rtl="0" eaLnBrk="1" latinLnBrk="0" hangingPunct="1">
        <a:defRPr sz="1920" kern="1200">
          <a:solidFill>
            <a:schemeClr val="tx1"/>
          </a:solidFill>
          <a:latin typeface="+mn-lt"/>
          <a:ea typeface="+mn-ea"/>
          <a:cs typeface="+mn-cs"/>
        </a:defRPr>
      </a:lvl8pPr>
      <a:lvl9pPr marL="3901562" algn="l" defTabSz="487695" rtl="0" eaLnBrk="1" latinLnBrk="0" hangingPunct="1">
        <a:defRPr sz="192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b="1" i="0" cap="all" spc="107" baseline="0">
                <a:solidFill>
                  <a:schemeClr val="tx1">
                    <a:tint val="75000"/>
                  </a:schemeClr>
                </a:solidFill>
              </a:defRPr>
            </a:lvl1pPr>
          </a:lstStyle>
          <a:p>
            <a:fld id="{6A4B53A7-3209-46A6-9454-F38EAC8F11E7}" type="datetimeFigureOut">
              <a:rPr lang="en-US" smtClean="0"/>
              <a:pPr/>
              <a:t>11/2/2022</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b="1" i="0" cap="all" spc="107"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b="1" i="0" cap="all" spc="107"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2086319817"/>
      </p:ext>
    </p:extLst>
  </p:cSld>
  <p:clrMap bg1="lt1" tx1="dk1" bg2="lt2" tx2="dk2" accent1="accent1" accent2="accent2" accent3="accent3" accent4="accent4" accent5="accent5" accent6="accent6" hlink="hlink" folHlink="folHlink"/>
  <p:sldLayoutIdLst>
    <p:sldLayoutId id="2147496463" r:id="rId1"/>
    <p:sldLayoutId id="2147496464" r:id="rId2"/>
    <p:sldLayoutId id="2147496465" r:id="rId3"/>
    <p:sldLayoutId id="2147496466" r:id="rId4"/>
    <p:sldLayoutId id="2147496467" r:id="rId5"/>
    <p:sldLayoutId id="2147496468" r:id="rId6"/>
    <p:sldLayoutId id="2147496469" r:id="rId7"/>
    <p:sldLayoutId id="2147496470" r:id="rId8"/>
    <p:sldLayoutId id="2147496471" r:id="rId9"/>
    <p:sldLayoutId id="2147496472" r:id="rId10"/>
    <p:sldLayoutId id="2147496473" r:id="rId11"/>
  </p:sldLayoutIdLst>
  <p:txStyles>
    <p:titleStyle>
      <a:lvl1pPr algn="l" defTabSz="975390" rtl="0" eaLnBrk="1" latinLnBrk="0" hangingPunct="1">
        <a:lnSpc>
          <a:spcPct val="90000"/>
        </a:lnSpc>
        <a:spcBef>
          <a:spcPct val="0"/>
        </a:spcBef>
        <a:buNone/>
        <a:defRPr sz="5120"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3413"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987"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BD70F-AED2-8DE0-6CD1-7FFFE76C521F}"/>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BE5B91-291A-589D-88FD-ECA1DD736537}"/>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ECE68B-F8A4-6DC6-C3AA-E3035AA6D672}"/>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80AE9663-9489-EB43-81E5-D55BC4E10CDE}" type="datetimeFigureOut">
              <a:rPr lang="en-US" smtClean="0"/>
              <a:t>11/2/2022</a:t>
            </a:fld>
            <a:endParaRPr lang="en-US"/>
          </a:p>
        </p:txBody>
      </p:sp>
      <p:sp>
        <p:nvSpPr>
          <p:cNvPr id="5" name="Footer Placeholder 4">
            <a:extLst>
              <a:ext uri="{FF2B5EF4-FFF2-40B4-BE49-F238E27FC236}">
                <a16:creationId xmlns:a16="http://schemas.microsoft.com/office/drawing/2014/main" id="{B4017CDB-2B45-8B5E-4F07-E6573F4DFF81}"/>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663CA-2C4D-A1A3-E43C-E6EA4FCD720B}"/>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84E6F1DB-1972-034E-852F-D3013BC34131}" type="slidenum">
              <a:rPr lang="en-US" smtClean="0"/>
              <a:t>‹#›</a:t>
            </a:fld>
            <a:endParaRPr lang="en-US"/>
          </a:p>
        </p:txBody>
      </p:sp>
    </p:spTree>
    <p:extLst>
      <p:ext uri="{BB962C8B-B14F-4D97-AF65-F5344CB8AC3E}">
        <p14:creationId xmlns:p14="http://schemas.microsoft.com/office/powerpoint/2010/main" val="3992322734"/>
      </p:ext>
    </p:extLst>
  </p:cSld>
  <p:clrMap bg1="lt1" tx1="dk1" bg2="lt2" tx2="dk2" accent1="accent1" accent2="accent2" accent3="accent3" accent4="accent4" accent5="accent5" accent6="accent6" hlink="hlink" folHlink="folHlink"/>
  <p:sldLayoutIdLst>
    <p:sldLayoutId id="2147496475" r:id="rId1"/>
    <p:sldLayoutId id="2147496476" r:id="rId2"/>
    <p:sldLayoutId id="2147496477" r:id="rId3"/>
    <p:sldLayoutId id="2147496478" r:id="rId4"/>
    <p:sldLayoutId id="2147496479" r:id="rId5"/>
    <p:sldLayoutId id="2147496480" r:id="rId6"/>
    <p:sldLayoutId id="2147496481" r:id="rId7"/>
    <p:sldLayoutId id="2147496482" r:id="rId8"/>
    <p:sldLayoutId id="2147496483" r:id="rId9"/>
    <p:sldLayoutId id="2147496484" r:id="rId10"/>
    <p:sldLayoutId id="2147496485"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C764DE79-268F-4C1A-8933-263129D2AF90}" type="datetimeFigureOut">
              <a:rPr lang="en-US" dirty="0"/>
              <a:t>11/2/2022</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635520389"/>
      </p:ext>
    </p:extLst>
  </p:cSld>
  <p:clrMap bg1="dk1" tx1="lt1" bg2="dk2" tx2="lt2" accent1="accent1" accent2="accent2" accent3="accent3" accent4="accent4" accent5="accent5" accent6="accent6" hlink="hlink" folHlink="folHlink"/>
  <p:sldLayoutIdLst>
    <p:sldLayoutId id="2147496511" r:id="rId1"/>
    <p:sldLayoutId id="2147496512" r:id="rId2"/>
    <p:sldLayoutId id="2147496513" r:id="rId3"/>
    <p:sldLayoutId id="2147496514" r:id="rId4"/>
    <p:sldLayoutId id="2147496515" r:id="rId5"/>
    <p:sldLayoutId id="2147496516" r:id="rId6"/>
    <p:sldLayoutId id="2147496517" r:id="rId7"/>
    <p:sldLayoutId id="2147496518" r:id="rId8"/>
    <p:sldLayoutId id="2147496519" r:id="rId9"/>
    <p:sldLayoutId id="2147496520" r:id="rId10"/>
    <p:sldLayoutId id="2147496521"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5" y="866986"/>
            <a:ext cx="11044013"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5" y="2463928"/>
            <a:ext cx="11044013"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5"/>
            <a:ext cx="2926080" cy="519289"/>
          </a:xfrm>
          <a:prstGeom prst="rect">
            <a:avLst/>
          </a:prstGeom>
        </p:spPr>
        <p:txBody>
          <a:bodyPr vert="horz" lIns="91440" tIns="45720" rIns="91440" bIns="45720" rtlCol="0" anchor="ctr"/>
          <a:lstStyle>
            <a:lvl1pPr algn="r">
              <a:defRPr sz="1067">
                <a:solidFill>
                  <a:schemeClr val="tx1">
                    <a:lumMod val="95000"/>
                  </a:schemeClr>
                </a:solidFill>
                <a:effectLst>
                  <a:outerShdw blurRad="50800" dist="38100" dir="2700000" algn="tl" rotWithShape="0">
                    <a:schemeClr val="bg1">
                      <a:alpha val="43000"/>
                    </a:schemeClr>
                  </a:outerShdw>
                </a:effectLst>
              </a:defRPr>
            </a:lvl1pPr>
          </a:lstStyle>
          <a:p>
            <a:fld id="{D0D1454D-21C2-45C7-9AF4-656402A9E3BA}" type="datetimeFigureOut">
              <a:rPr lang="en-US" smtClean="0"/>
              <a:t>11/2/2022</a:t>
            </a:fld>
            <a:endParaRPr lang="en-US"/>
          </a:p>
        </p:txBody>
      </p:sp>
      <p:sp>
        <p:nvSpPr>
          <p:cNvPr id="5" name="Footer Placeholder 4"/>
          <p:cNvSpPr>
            <a:spLocks noGrp="1"/>
          </p:cNvSpPr>
          <p:nvPr>
            <p:ph type="ftr" sz="quarter" idx="3"/>
          </p:nvPr>
        </p:nvSpPr>
        <p:spPr>
          <a:xfrm>
            <a:off x="974715" y="8367325"/>
            <a:ext cx="7117723" cy="519289"/>
          </a:xfrm>
          <a:prstGeom prst="rect">
            <a:avLst/>
          </a:prstGeom>
        </p:spPr>
        <p:txBody>
          <a:bodyPr vert="horz" lIns="91440" tIns="45720" rIns="91440" bIns="45720" rtlCol="0" anchor="ctr"/>
          <a:lstStyle>
            <a:lvl1pPr algn="l">
              <a:defRPr sz="1067">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1214946" y="8367325"/>
            <a:ext cx="803781" cy="519289"/>
          </a:xfrm>
          <a:prstGeom prst="rect">
            <a:avLst/>
          </a:prstGeom>
        </p:spPr>
        <p:txBody>
          <a:bodyPr vert="horz" lIns="91440" tIns="45720" rIns="91440" bIns="45720" rtlCol="0" anchor="ctr"/>
          <a:lstStyle>
            <a:lvl1pPr algn="r">
              <a:defRPr sz="1067">
                <a:solidFill>
                  <a:schemeClr val="tx1">
                    <a:lumMod val="95000"/>
                  </a:schemeClr>
                </a:solidFill>
                <a:effectLst>
                  <a:outerShdw blurRad="50800" dist="38100" dir="2700000" algn="tl" rotWithShape="0">
                    <a:schemeClr val="bg1">
                      <a:alpha val="43000"/>
                    </a:schemeClr>
                  </a:outerShdw>
                </a:effectLst>
              </a:defRPr>
            </a:lvl1pPr>
          </a:lstStyle>
          <a:p>
            <a:fld id="{21EC98F1-9221-437E-A507-1401E01B5E5D}" type="slidenum">
              <a:rPr lang="en-US" smtClean="0"/>
              <a:t>‹#›</a:t>
            </a:fld>
            <a:endParaRPr lang="en-US"/>
          </a:p>
        </p:txBody>
      </p:sp>
    </p:spTree>
    <p:extLst>
      <p:ext uri="{BB962C8B-B14F-4D97-AF65-F5344CB8AC3E}">
        <p14:creationId xmlns:p14="http://schemas.microsoft.com/office/powerpoint/2010/main" val="1702002939"/>
      </p:ext>
    </p:extLst>
  </p:cSld>
  <p:clrMap bg1="dk1" tx1="lt1" bg2="dk2" tx2="lt2" accent1="accent1" accent2="accent2" accent3="accent3" accent4="accent4" accent5="accent5" accent6="accent6" hlink="hlink" folHlink="folHlink"/>
  <p:sldLayoutIdLst>
    <p:sldLayoutId id="2147496523" r:id="rId1"/>
    <p:sldLayoutId id="2147496524" r:id="rId2"/>
    <p:sldLayoutId id="2147496525" r:id="rId3"/>
    <p:sldLayoutId id="2147496526" r:id="rId4"/>
    <p:sldLayoutId id="2147496527" r:id="rId5"/>
    <p:sldLayoutId id="2147496528" r:id="rId6"/>
    <p:sldLayoutId id="2147496529" r:id="rId7"/>
    <p:sldLayoutId id="2147496530" r:id="rId8"/>
    <p:sldLayoutId id="2147496531" r:id="rId9"/>
    <p:sldLayoutId id="2147496532" r:id="rId10"/>
    <p:sldLayoutId id="2147496533" r:id="rId11"/>
    <p:sldLayoutId id="2147496534" r:id="rId12"/>
    <p:sldLayoutId id="2147496535" r:id="rId13"/>
    <p:sldLayoutId id="2147496536" r:id="rId14"/>
    <p:sldLayoutId id="2147496537" r:id="rId15"/>
    <p:sldLayoutId id="2147496538" r:id="rId16"/>
    <p:sldLayoutId id="2147496539" r:id="rId17"/>
  </p:sldLayoutIdLst>
  <p:txStyles>
    <p:titleStyle>
      <a:lvl1pPr algn="ctr" defTabSz="487695" rtl="0" eaLnBrk="1" latinLnBrk="0" hangingPunct="1">
        <a:spcBef>
          <a:spcPct val="0"/>
        </a:spcBef>
        <a:buNone/>
        <a:defRPr sz="4267"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71" indent="-326410" algn="l" defTabSz="487695" rtl="0" eaLnBrk="1" latinLnBrk="0" hangingPunct="1">
        <a:spcBef>
          <a:spcPct val="20000"/>
        </a:spcBef>
        <a:spcAft>
          <a:spcPts val="640"/>
        </a:spcAft>
        <a:buClr>
          <a:schemeClr val="tx2"/>
        </a:buClr>
        <a:buSzPct val="70000"/>
        <a:buFont typeface="Wingdings 2" charset="2"/>
        <a:buChar char=""/>
        <a:defRPr sz="213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68024" indent="-288009" algn="l" defTabSz="487695" rtl="0" eaLnBrk="1" latinLnBrk="0" hangingPunct="1">
        <a:spcBef>
          <a:spcPct val="20000"/>
        </a:spcBef>
        <a:spcAft>
          <a:spcPts val="640"/>
        </a:spcAft>
        <a:buClr>
          <a:schemeClr val="tx2"/>
        </a:buClr>
        <a:buSzPct val="70000"/>
        <a:buFont typeface="Wingdings 2" charset="2"/>
        <a:buChar char=""/>
        <a:defRPr sz="19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94434" indent="-230407" algn="l" defTabSz="487695" rtl="0" eaLnBrk="1" latinLnBrk="0" hangingPunct="1">
        <a:spcBef>
          <a:spcPct val="20000"/>
        </a:spcBef>
        <a:spcAft>
          <a:spcPts val="640"/>
        </a:spcAft>
        <a:buClr>
          <a:schemeClr val="tx2"/>
        </a:buClr>
        <a:buSzPct val="70000"/>
        <a:buFont typeface="Wingdings 2" charset="2"/>
        <a:buChar char=""/>
        <a:defRPr sz="1707"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478446" indent="-230407"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785656" indent="-230407"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148974" indent="-243848"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562000" indent="-243848"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975026" indent="-243848"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313384" indent="-243848"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87695" rtl="0" eaLnBrk="1" latinLnBrk="0" hangingPunct="1">
        <a:defRPr sz="1920" kern="1200">
          <a:solidFill>
            <a:schemeClr val="tx1"/>
          </a:solidFill>
          <a:latin typeface="+mn-lt"/>
          <a:ea typeface="+mn-ea"/>
          <a:cs typeface="+mn-cs"/>
        </a:defRPr>
      </a:lvl1pPr>
      <a:lvl2pPr marL="487695" algn="l" defTabSz="487695" rtl="0" eaLnBrk="1" latinLnBrk="0" hangingPunct="1">
        <a:defRPr sz="1920" kern="1200">
          <a:solidFill>
            <a:schemeClr val="tx1"/>
          </a:solidFill>
          <a:latin typeface="+mn-lt"/>
          <a:ea typeface="+mn-ea"/>
          <a:cs typeface="+mn-cs"/>
        </a:defRPr>
      </a:lvl2pPr>
      <a:lvl3pPr marL="975390" algn="l" defTabSz="487695" rtl="0" eaLnBrk="1" latinLnBrk="0" hangingPunct="1">
        <a:defRPr sz="1920" kern="1200">
          <a:solidFill>
            <a:schemeClr val="tx1"/>
          </a:solidFill>
          <a:latin typeface="+mn-lt"/>
          <a:ea typeface="+mn-ea"/>
          <a:cs typeface="+mn-cs"/>
        </a:defRPr>
      </a:lvl3pPr>
      <a:lvl4pPr marL="1463086" algn="l" defTabSz="487695" rtl="0" eaLnBrk="1" latinLnBrk="0" hangingPunct="1">
        <a:defRPr sz="1920" kern="1200">
          <a:solidFill>
            <a:schemeClr val="tx1"/>
          </a:solidFill>
          <a:latin typeface="+mn-lt"/>
          <a:ea typeface="+mn-ea"/>
          <a:cs typeface="+mn-cs"/>
        </a:defRPr>
      </a:lvl4pPr>
      <a:lvl5pPr marL="1950781" algn="l" defTabSz="487695" rtl="0" eaLnBrk="1" latinLnBrk="0" hangingPunct="1">
        <a:defRPr sz="1920" kern="1200">
          <a:solidFill>
            <a:schemeClr val="tx1"/>
          </a:solidFill>
          <a:latin typeface="+mn-lt"/>
          <a:ea typeface="+mn-ea"/>
          <a:cs typeface="+mn-cs"/>
        </a:defRPr>
      </a:lvl5pPr>
      <a:lvl6pPr marL="2438476" algn="l" defTabSz="487695" rtl="0" eaLnBrk="1" latinLnBrk="0" hangingPunct="1">
        <a:defRPr sz="1920" kern="1200">
          <a:solidFill>
            <a:schemeClr val="tx1"/>
          </a:solidFill>
          <a:latin typeface="+mn-lt"/>
          <a:ea typeface="+mn-ea"/>
          <a:cs typeface="+mn-cs"/>
        </a:defRPr>
      </a:lvl6pPr>
      <a:lvl7pPr marL="2926171" algn="l" defTabSz="487695" rtl="0" eaLnBrk="1" latinLnBrk="0" hangingPunct="1">
        <a:defRPr sz="1920" kern="1200">
          <a:solidFill>
            <a:schemeClr val="tx1"/>
          </a:solidFill>
          <a:latin typeface="+mn-lt"/>
          <a:ea typeface="+mn-ea"/>
          <a:cs typeface="+mn-cs"/>
        </a:defRPr>
      </a:lvl7pPr>
      <a:lvl8pPr marL="3413867" algn="l" defTabSz="487695" rtl="0" eaLnBrk="1" latinLnBrk="0" hangingPunct="1">
        <a:defRPr sz="1920" kern="1200">
          <a:solidFill>
            <a:schemeClr val="tx1"/>
          </a:solidFill>
          <a:latin typeface="+mn-lt"/>
          <a:ea typeface="+mn-ea"/>
          <a:cs typeface="+mn-cs"/>
        </a:defRPr>
      </a:lvl8pPr>
      <a:lvl9pPr marL="3901562" algn="l" defTabSz="487695"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slideLayout" Target="../slideLayouts/slideLayout2.xml"/><Relationship Id="rId7" Type="http://schemas.openxmlformats.org/officeDocument/2006/relationships/diagramData" Target="../diagrams/data1.xml"/><Relationship Id="rId12" Type="http://schemas.openxmlformats.org/officeDocument/2006/relationships/image" Target="../media/image17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5.png"/><Relationship Id="rId11" Type="http://schemas.microsoft.com/office/2007/relationships/diagramDrawing" Target="../diagrams/drawing1.xml"/><Relationship Id="rId5" Type="http://schemas.openxmlformats.org/officeDocument/2006/relationships/image" Target="../media/image174.jpeg"/><Relationship Id="rId10" Type="http://schemas.openxmlformats.org/officeDocument/2006/relationships/diagramColors" Target="../diagrams/colors1.xml"/><Relationship Id="rId4" Type="http://schemas.openxmlformats.org/officeDocument/2006/relationships/notesSlide" Target="../notesSlides/notesSlide1.xml"/><Relationship Id="rId9"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91.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s>
</file>

<file path=ppt/slides/_rels/slide11.xml.rels><?xml version="1.0" encoding="UTF-8" standalone="yes"?>
<Relationships xmlns="http://schemas.openxmlformats.org/package/2006/relationships"><Relationship Id="rId2" Type="http://schemas.openxmlformats.org/officeDocument/2006/relationships/hyperlink" Target="mailto:estab002@somerset.colegia.org" TargetMode="External"/><Relationship Id="rId1" Type="http://schemas.openxmlformats.org/officeDocument/2006/relationships/slideLayout" Target="../slideLayouts/slideLayout202.xml"/></Relationships>
</file>

<file path=ppt/slides/_rels/slide12.xml.rels><?xml version="1.0" encoding="UTF-8" standalone="yes"?>
<Relationships xmlns="http://schemas.openxmlformats.org/package/2006/relationships"><Relationship Id="rId3" Type="http://schemas.openxmlformats.org/officeDocument/2006/relationships/image" Target="../media/image192.jpg"/><Relationship Id="rId2" Type="http://schemas.openxmlformats.org/officeDocument/2006/relationships/image" Target="../media/image191.png"/><Relationship Id="rId1" Type="http://schemas.openxmlformats.org/officeDocument/2006/relationships/slideLayout" Target="../slideLayouts/slideLayout228.xml"/></Relationships>
</file>

<file path=ppt/slides/_rels/slide13.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19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5.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95.png"/><Relationship Id="rId7" Type="http://schemas.openxmlformats.org/officeDocument/2006/relationships/image" Target="../media/image199.png"/><Relationship Id="rId2" Type="http://schemas.openxmlformats.org/officeDocument/2006/relationships/image" Target="../media/image194.png"/><Relationship Id="rId1" Type="http://schemas.openxmlformats.org/officeDocument/2006/relationships/slideLayout" Target="../slideLayouts/slideLayout91.xml"/><Relationship Id="rId6" Type="http://schemas.openxmlformats.org/officeDocument/2006/relationships/image" Target="../media/image198.png"/><Relationship Id="rId11" Type="http://schemas.openxmlformats.org/officeDocument/2006/relationships/image" Target="../media/image203.png"/><Relationship Id="rId5" Type="http://schemas.openxmlformats.org/officeDocument/2006/relationships/image" Target="../media/image197.png"/><Relationship Id="rId10" Type="http://schemas.openxmlformats.org/officeDocument/2006/relationships/image" Target="../media/image202.png"/><Relationship Id="rId4" Type="http://schemas.openxmlformats.org/officeDocument/2006/relationships/image" Target="../media/image196.png"/><Relationship Id="rId9" Type="http://schemas.openxmlformats.org/officeDocument/2006/relationships/image" Target="../media/image201.png"/></Relationships>
</file>

<file path=ppt/slides/_rels/slide16.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jpg"/><Relationship Id="rId1" Type="http://schemas.openxmlformats.org/officeDocument/2006/relationships/slideLayout" Target="../slideLayouts/slideLayout91.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206.png"/></Relationships>
</file>

<file path=ppt/slides/_rels/slide17.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174.xml"/></Relationships>
</file>

<file path=ppt/slides/_rels/slide18.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18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2.xml.rels><?xml version="1.0" encoding="UTF-8" standalone="yes"?>
<Relationships xmlns="http://schemas.openxmlformats.org/package/2006/relationships"><Relationship Id="rId3" Type="http://schemas.openxmlformats.org/officeDocument/2006/relationships/hyperlink" Target="http://www.lmunet.edu/" TargetMode="External"/><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openxmlformats.org/officeDocument/2006/relationships/image" Target="../media/image177.png"/></Relationships>
</file>

<file path=ppt/slides/_rels/slide20.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153.xml"/></Relationships>
</file>

<file path=ppt/slides/_rels/slide21.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130.xml"/></Relationships>
</file>

<file path=ppt/slides/_rels/slide22.xml.rels><?xml version="1.0" encoding="UTF-8" standalone="yes"?>
<Relationships xmlns="http://schemas.openxmlformats.org/package/2006/relationships"><Relationship Id="rId3" Type="http://schemas.openxmlformats.org/officeDocument/2006/relationships/hyperlink" Target="mailto:perez.lindsey@somersetcollegeprep.org" TargetMode="External"/><Relationship Id="rId2" Type="http://schemas.openxmlformats.org/officeDocument/2006/relationships/image" Target="../media/image213.jpeg"/><Relationship Id="rId1" Type="http://schemas.openxmlformats.org/officeDocument/2006/relationships/slideLayout" Target="../slideLayouts/slideLayout136.xml"/></Relationships>
</file>

<file path=ppt/slides/_rels/slide23.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91.xml"/></Relationships>
</file>

<file path=ppt/slides/_rels/slide24.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hyperlink" Target="https://emtic.educarex.es/crea/english/sport_great/are_you_ready0.html" TargetMode="External"/><Relationship Id="rId7" Type="http://schemas.openxmlformats.org/officeDocument/2006/relationships/hyperlink" Target="https://fr.vikidia.org/wiki/Basketball" TargetMode="External"/><Relationship Id="rId2" Type="http://schemas.openxmlformats.org/officeDocument/2006/relationships/image" Target="../media/image215.jpeg"/><Relationship Id="rId1" Type="http://schemas.openxmlformats.org/officeDocument/2006/relationships/slideLayout" Target="../slideLayouts/slideLayout116.xml"/><Relationship Id="rId6" Type="http://schemas.openxmlformats.org/officeDocument/2006/relationships/image" Target="../media/image217.png"/><Relationship Id="rId5" Type="http://schemas.openxmlformats.org/officeDocument/2006/relationships/hyperlink" Target="https://publicdomainpictures.net/view-image.php?image=86739&amp;picture=basketball-game-player" TargetMode="External"/><Relationship Id="rId4" Type="http://schemas.openxmlformats.org/officeDocument/2006/relationships/image" Target="../media/image216.jpeg"/><Relationship Id="rId9" Type="http://schemas.openxmlformats.org/officeDocument/2006/relationships/hyperlink" Target="https://www.goodfreephotos.com/vector-images/volleyball-vector-clipart.png.php"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103.xml"/></Relationships>
</file>

<file path=ppt/slides/_rels/slide26.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142.xml"/><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image" Target="../media/image222.png"/></Relationships>
</file>

<file path=ppt/slides/_rels/slide27.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jpeg"/><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4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250.xml"/></Relationships>
</file>

<file path=ppt/slides/_rels/slide5.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85.xml"/></Relationships>
</file>

<file path=ppt/slides/_rels/slide6.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130.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164.xml"/></Relationships>
</file>

<file path=ppt/slides/_rels/slide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9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6907" y="14228"/>
            <a:ext cx="13699093" cy="1153112"/>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en-US" sz="6000" b="1" i="0" u="none" strike="noStrike" cap="none">
                <a:solidFill>
                  <a:schemeClr val="lt1"/>
                </a:solidFill>
                <a:latin typeface="Bookman Old Style"/>
                <a:ea typeface="Bookman Old Style"/>
                <a:cs typeface="Bookman Old Style"/>
                <a:sym typeface="Bookman Old Style"/>
              </a:rPr>
              <a:t>SOMERSET </a:t>
            </a:r>
            <a:r>
              <a:rPr lang="en-US" sz="6000" cap="none">
                <a:solidFill>
                  <a:schemeClr val="lt1"/>
                </a:solidFill>
                <a:ea typeface="Bookman Old Style"/>
                <a:cs typeface="Bookman Old Style"/>
                <a:sym typeface="Bookman Old Style"/>
              </a:rPr>
              <a:t>PURPOSE</a:t>
            </a:r>
            <a:endParaRPr lang="en-US" sz="6000" b="1" i="0" u="none" strike="noStrike" cap="none">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6907" y="920818"/>
            <a:ext cx="7829921" cy="8257769"/>
          </a:xfrm>
          <a:prstGeom prst="rect">
            <a:avLst/>
          </a:prstGeom>
          <a:noFill/>
          <a:ln>
            <a:noFill/>
          </a:ln>
        </p:spPr>
        <p:txBody>
          <a:bodyPr lIns="91425" tIns="45700" rIns="91425" bIns="45700" anchor="t" anchorCtr="0">
            <a:noAutofit/>
          </a:bodyPr>
          <a:lstStyle/>
          <a:p>
            <a:pPr marL="685800" indent="-685800">
              <a:spcBef>
                <a:spcPts val="0"/>
              </a:spcBef>
              <a:buSzPct val="100000"/>
            </a:pPr>
            <a:endParaRPr lang="en-US" sz="4000">
              <a:solidFill>
                <a:schemeClr val="lt1"/>
              </a:solidFill>
              <a:ea typeface="Rockwell"/>
              <a:cs typeface="Rockwell"/>
              <a:sym typeface="Rockwell"/>
            </a:endParaRPr>
          </a:p>
          <a:p>
            <a:pPr marL="685800" indent="-685800">
              <a:spcBef>
                <a:spcPts val="0"/>
              </a:spcBef>
              <a:buSzPct val="100000"/>
            </a:pPr>
            <a:r>
              <a:rPr lang="en-US" sz="4000">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685800" indent="-685800">
              <a:spcBef>
                <a:spcPts val="0"/>
              </a:spcBef>
              <a:buSzPct val="100000"/>
            </a:pPr>
            <a:endParaRPr lang="en-US" sz="4400" b="0" i="0" u="none" strike="noStrike" cap="none">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5">
            <a:alphaModFix/>
          </a:blip>
          <a:srcRect/>
          <a:stretch/>
        </p:blipFill>
        <p:spPr>
          <a:xfrm>
            <a:off x="2599583" y="7168444"/>
            <a:ext cx="2536861" cy="1896533"/>
          </a:xfrm>
          <a:prstGeom prst="rect">
            <a:avLst/>
          </a:prstGeom>
          <a:noFill/>
          <a:ln>
            <a:noFill/>
          </a:ln>
        </p:spPr>
      </p:pic>
      <p:pic>
        <p:nvPicPr>
          <p:cNvPr id="3" name="Picture 2"/>
          <p:cNvPicPr>
            <a:picLocks noChangeAspect="1"/>
          </p:cNvPicPr>
          <p:nvPr/>
        </p:nvPicPr>
        <p:blipFill>
          <a:blip r:embed="rId6"/>
          <a:stretch>
            <a:fillRect/>
          </a:stretch>
        </p:blipFill>
        <p:spPr>
          <a:xfrm>
            <a:off x="468437" y="234958"/>
            <a:ext cx="1713124" cy="1371719"/>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nvGraphicFramePr>
        <p:xfrm>
          <a:off x="7595616" y="1390650"/>
          <a:ext cx="5409184" cy="698652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 name="Video 9">
            <a:hlinkClick r:id="" action="ppaction://media"/>
            <a:extLst>
              <a:ext uri="{FF2B5EF4-FFF2-40B4-BE49-F238E27FC236}">
                <a16:creationId xmlns:a16="http://schemas.microsoft.com/office/drawing/2014/main" id="{12BB4154-5140-85AF-EEFC-EEECD0C4A44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2"/>
          <a:srcRect/>
          <a:stretch>
            <a:fillRect/>
          </a:stretch>
        </p:blipFill>
        <p:spPr>
          <a:xfrm>
            <a:off x="9753600" y="7924800"/>
            <a:ext cx="3251199" cy="1828800"/>
          </a:xfrm>
          <a:prstGeom prst="rect">
            <a:avLst/>
          </a:prstGeom>
        </p:spPr>
      </p:pic>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advTm="664">
        <p:fade/>
      </p:transition>
    </mc:Choice>
    <mc:Fallback xmlns="">
      <p:transition spd="med" advTm="6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2B5465-61D7-B6EA-C198-FD0B0903D2E8}"/>
              </a:ext>
            </a:extLst>
          </p:cNvPr>
          <p:cNvPicPr>
            <a:picLocks noChangeAspect="1"/>
          </p:cNvPicPr>
          <p:nvPr/>
        </p:nvPicPr>
        <p:blipFill>
          <a:blip r:embed="rId2"/>
          <a:stretch>
            <a:fillRect/>
          </a:stretch>
        </p:blipFill>
        <p:spPr>
          <a:xfrm>
            <a:off x="772625" y="1712360"/>
            <a:ext cx="2695931" cy="2927666"/>
          </a:xfrm>
          <a:prstGeom prst="rect">
            <a:avLst/>
          </a:prstGeom>
        </p:spPr>
      </p:pic>
      <p:pic>
        <p:nvPicPr>
          <p:cNvPr id="7" name="Picture 6">
            <a:extLst>
              <a:ext uri="{FF2B5EF4-FFF2-40B4-BE49-F238E27FC236}">
                <a16:creationId xmlns:a16="http://schemas.microsoft.com/office/drawing/2014/main" id="{3B5FEF11-0C9E-703C-A10A-132C2D77AC7D}"/>
              </a:ext>
            </a:extLst>
          </p:cNvPr>
          <p:cNvPicPr>
            <a:picLocks noChangeAspect="1"/>
          </p:cNvPicPr>
          <p:nvPr/>
        </p:nvPicPr>
        <p:blipFill>
          <a:blip r:embed="rId3"/>
          <a:stretch>
            <a:fillRect/>
          </a:stretch>
        </p:blipFill>
        <p:spPr>
          <a:xfrm>
            <a:off x="3718194" y="1712360"/>
            <a:ext cx="2784207" cy="2906160"/>
          </a:xfrm>
          <a:prstGeom prst="rect">
            <a:avLst/>
          </a:prstGeom>
        </p:spPr>
      </p:pic>
      <p:pic>
        <p:nvPicPr>
          <p:cNvPr id="9" name="Picture 8">
            <a:extLst>
              <a:ext uri="{FF2B5EF4-FFF2-40B4-BE49-F238E27FC236}">
                <a16:creationId xmlns:a16="http://schemas.microsoft.com/office/drawing/2014/main" id="{DF6A0B75-3C37-82DE-A3C9-5B11B04856B7}"/>
              </a:ext>
            </a:extLst>
          </p:cNvPr>
          <p:cNvPicPr>
            <a:picLocks noChangeAspect="1"/>
          </p:cNvPicPr>
          <p:nvPr/>
        </p:nvPicPr>
        <p:blipFill>
          <a:blip r:embed="rId4"/>
          <a:stretch>
            <a:fillRect/>
          </a:stretch>
        </p:blipFill>
        <p:spPr>
          <a:xfrm>
            <a:off x="772625" y="5171543"/>
            <a:ext cx="2695931" cy="2773401"/>
          </a:xfrm>
          <a:prstGeom prst="rect">
            <a:avLst/>
          </a:prstGeom>
        </p:spPr>
      </p:pic>
      <p:pic>
        <p:nvPicPr>
          <p:cNvPr id="11" name="Picture 10">
            <a:extLst>
              <a:ext uri="{FF2B5EF4-FFF2-40B4-BE49-F238E27FC236}">
                <a16:creationId xmlns:a16="http://schemas.microsoft.com/office/drawing/2014/main" id="{A67BB092-EC46-2E58-3FDC-1B8B253579EE}"/>
              </a:ext>
            </a:extLst>
          </p:cNvPr>
          <p:cNvPicPr>
            <a:picLocks noChangeAspect="1"/>
          </p:cNvPicPr>
          <p:nvPr/>
        </p:nvPicPr>
        <p:blipFill>
          <a:blip r:embed="rId5"/>
          <a:stretch>
            <a:fillRect/>
          </a:stretch>
        </p:blipFill>
        <p:spPr>
          <a:xfrm>
            <a:off x="3984300" y="5171542"/>
            <a:ext cx="2518100" cy="2773402"/>
          </a:xfrm>
          <a:prstGeom prst="rect">
            <a:avLst/>
          </a:prstGeom>
        </p:spPr>
      </p:pic>
      <p:sp>
        <p:nvSpPr>
          <p:cNvPr id="12" name="TextBox 11">
            <a:extLst>
              <a:ext uri="{FF2B5EF4-FFF2-40B4-BE49-F238E27FC236}">
                <a16:creationId xmlns:a16="http://schemas.microsoft.com/office/drawing/2014/main" id="{C67D58B1-D225-B8F6-3D19-0AA95CC7E430}"/>
              </a:ext>
            </a:extLst>
          </p:cNvPr>
          <p:cNvSpPr txBox="1"/>
          <p:nvPr/>
        </p:nvSpPr>
        <p:spPr>
          <a:xfrm>
            <a:off x="6920673" y="1712361"/>
            <a:ext cx="5550784" cy="3802323"/>
          </a:xfrm>
          <a:prstGeom prst="rect">
            <a:avLst/>
          </a:prstGeom>
          <a:noFill/>
        </p:spPr>
        <p:txBody>
          <a:bodyPr wrap="square" rtlCol="0">
            <a:spAutoFit/>
          </a:bodyPr>
          <a:lstStyle/>
          <a:p>
            <a:pPr algn="ctr" defTabSz="975390"/>
            <a:r>
              <a:rPr lang="en-US" sz="2987" kern="1200" dirty="0">
                <a:solidFill>
                  <a:srgbClr val="C00000"/>
                </a:solidFill>
                <a:latin typeface="Britannic Bold" panose="020B0903060703020204" pitchFamily="34" charset="0"/>
                <a:ea typeface="+mn-ea"/>
                <a:cs typeface="+mn-cs"/>
              </a:rPr>
              <a:t>Chorus T-shirts and hoodies for sale!</a:t>
            </a:r>
          </a:p>
          <a:p>
            <a:pPr algn="ctr" defTabSz="975390"/>
            <a:r>
              <a:rPr lang="en-US" sz="2987" kern="1200" dirty="0">
                <a:solidFill>
                  <a:srgbClr val="C00000"/>
                </a:solidFill>
                <a:latin typeface="Britannic Bold" panose="020B0903060703020204" pitchFamily="34" charset="0"/>
                <a:ea typeface="+mn-ea"/>
                <a:cs typeface="+mn-cs"/>
              </a:rPr>
              <a:t>Can be worn on Monday (chorus club day) and Friday!</a:t>
            </a:r>
          </a:p>
          <a:p>
            <a:pPr algn="ctr" defTabSz="975390"/>
            <a:r>
              <a:rPr lang="en-US" sz="2987" kern="1200" dirty="0">
                <a:solidFill>
                  <a:srgbClr val="C00000"/>
                </a:solidFill>
                <a:latin typeface="Britannic Bold" panose="020B0903060703020204" pitchFamily="34" charset="0"/>
                <a:ea typeface="+mn-ea"/>
                <a:cs typeface="+mn-cs"/>
              </a:rPr>
              <a:t>T-shirt $25</a:t>
            </a:r>
          </a:p>
          <a:p>
            <a:pPr algn="ctr" defTabSz="975390"/>
            <a:r>
              <a:rPr lang="en-US" sz="2987" kern="1200" dirty="0">
                <a:solidFill>
                  <a:srgbClr val="C00000"/>
                </a:solidFill>
                <a:latin typeface="Britannic Bold" panose="020B0903060703020204" pitchFamily="34" charset="0"/>
                <a:ea typeface="+mn-ea"/>
                <a:cs typeface="+mn-cs"/>
              </a:rPr>
              <a:t>Hoodie $40</a:t>
            </a:r>
          </a:p>
          <a:p>
            <a:pPr algn="ctr" defTabSz="975390"/>
            <a:r>
              <a:rPr lang="en-US" sz="2133" kern="1200" dirty="0">
                <a:solidFill>
                  <a:srgbClr val="FFC000"/>
                </a:solidFill>
                <a:latin typeface="Britannic Bold" panose="020B0903060703020204" pitchFamily="34" charset="0"/>
                <a:ea typeface="+mn-ea"/>
                <a:cs typeface="+mn-cs"/>
              </a:rPr>
              <a:t>Scan QR Code below – </a:t>
            </a:r>
            <a:r>
              <a:rPr lang="en-US" sz="2133" kern="1200">
                <a:solidFill>
                  <a:srgbClr val="FFC000"/>
                </a:solidFill>
                <a:latin typeface="Britannic Bold" panose="020B0903060703020204" pitchFamily="34" charset="0"/>
                <a:ea typeface="+mn-ea"/>
                <a:cs typeface="+mn-cs"/>
              </a:rPr>
              <a:t>purchase by </a:t>
            </a:r>
            <a:r>
              <a:rPr lang="en-US" sz="2133" kern="1200" dirty="0">
                <a:solidFill>
                  <a:srgbClr val="FFC000"/>
                </a:solidFill>
                <a:latin typeface="Britannic Bold" panose="020B0903060703020204" pitchFamily="34" charset="0"/>
                <a:ea typeface="+mn-ea"/>
                <a:cs typeface="+mn-cs"/>
              </a:rPr>
              <a:t>November 11th</a:t>
            </a:r>
          </a:p>
          <a:p>
            <a:pPr defTabSz="975390"/>
            <a:endParaRPr lang="en-US" sz="1920" kern="1200" dirty="0">
              <a:solidFill>
                <a:srgbClr val="C00000"/>
              </a:solidFill>
              <a:latin typeface="Calibri" panose="020F0502020204030204"/>
              <a:ea typeface="+mn-ea"/>
              <a:cs typeface="+mn-cs"/>
            </a:endParaRPr>
          </a:p>
        </p:txBody>
      </p:sp>
      <p:pic>
        <p:nvPicPr>
          <p:cNvPr id="14" name="Picture 13" descr="A picture containing text, clock&#10;&#10;Description automatically generated">
            <a:extLst>
              <a:ext uri="{FF2B5EF4-FFF2-40B4-BE49-F238E27FC236}">
                <a16:creationId xmlns:a16="http://schemas.microsoft.com/office/drawing/2014/main" id="{67C06AB8-73C6-7380-2E78-1885025D4D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0372" y="5159458"/>
            <a:ext cx="3101668" cy="3101668"/>
          </a:xfrm>
          <a:prstGeom prst="rect">
            <a:avLst/>
          </a:prstGeom>
        </p:spPr>
      </p:pic>
    </p:spTree>
    <p:extLst>
      <p:ext uri="{BB962C8B-B14F-4D97-AF65-F5344CB8AC3E}">
        <p14:creationId xmlns:p14="http://schemas.microsoft.com/office/powerpoint/2010/main" val="1207771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87ED1B-C649-40AD-8284-B9B5BD6C4E31}"/>
              </a:ext>
            </a:extLst>
          </p:cNvPr>
          <p:cNvSpPr>
            <a:spLocks noGrp="1"/>
          </p:cNvSpPr>
          <p:nvPr>
            <p:ph type="body" idx="1"/>
          </p:nvPr>
        </p:nvSpPr>
        <p:spPr>
          <a:xfrm rot="21401590">
            <a:off x="1640320" y="6010461"/>
            <a:ext cx="4633996" cy="726848"/>
          </a:xfrm>
        </p:spPr>
        <p:txBody>
          <a:bodyPr/>
          <a:lstStyle/>
          <a:p>
            <a:r>
              <a:rPr lang="en-US" dirty="0"/>
              <a:t>Nov 4-5 9pm-6am</a:t>
            </a:r>
          </a:p>
        </p:txBody>
      </p:sp>
      <p:sp>
        <p:nvSpPr>
          <p:cNvPr id="3" name="Title 2">
            <a:extLst>
              <a:ext uri="{FF2B5EF4-FFF2-40B4-BE49-F238E27FC236}">
                <a16:creationId xmlns:a16="http://schemas.microsoft.com/office/drawing/2014/main" id="{2D1EFF60-22B8-4621-82C2-F470B210BE94}"/>
              </a:ext>
            </a:extLst>
          </p:cNvPr>
          <p:cNvSpPr>
            <a:spLocks noGrp="1"/>
          </p:cNvSpPr>
          <p:nvPr>
            <p:ph type="title"/>
          </p:nvPr>
        </p:nvSpPr>
        <p:spPr>
          <a:xfrm rot="916298">
            <a:off x="2273529" y="3894249"/>
            <a:ext cx="3301884" cy="1760080"/>
          </a:xfrm>
        </p:spPr>
        <p:txBody>
          <a:bodyPr/>
          <a:lstStyle/>
          <a:p>
            <a:r>
              <a:rPr lang="en-US" dirty="0"/>
              <a:t>Fall </a:t>
            </a:r>
            <a:br>
              <a:rPr lang="en-US" dirty="0"/>
            </a:br>
            <a:r>
              <a:rPr lang="en-US" dirty="0"/>
              <a:t>Lock-In</a:t>
            </a:r>
          </a:p>
        </p:txBody>
      </p:sp>
      <p:sp>
        <p:nvSpPr>
          <p:cNvPr id="4" name="Text Placeholder 3">
            <a:extLst>
              <a:ext uri="{FF2B5EF4-FFF2-40B4-BE49-F238E27FC236}">
                <a16:creationId xmlns:a16="http://schemas.microsoft.com/office/drawing/2014/main" id="{7CA94289-4677-4613-ACFB-1E4C972907E1}"/>
              </a:ext>
            </a:extLst>
          </p:cNvPr>
          <p:cNvSpPr>
            <a:spLocks noGrp="1"/>
          </p:cNvSpPr>
          <p:nvPr>
            <p:ph type="body" sz="quarter" idx="13"/>
          </p:nvPr>
        </p:nvSpPr>
        <p:spPr/>
        <p:txBody>
          <a:bodyPr/>
          <a:lstStyle/>
          <a:p>
            <a:pPr marL="365771" indent="-365771">
              <a:buFont typeface="Arial" panose="020B0604020202020204" pitchFamily="34" charset="0"/>
              <a:buChar char="•"/>
            </a:pPr>
            <a:r>
              <a:rPr lang="en-US" dirty="0"/>
              <a:t>The cost is $10 in advance, $15 at the door</a:t>
            </a:r>
          </a:p>
          <a:p>
            <a:pPr marL="365771" indent="-365771">
              <a:buFont typeface="Arial" panose="020B0604020202020204" pitchFamily="34" charset="0"/>
              <a:buChar char="•"/>
            </a:pPr>
            <a:r>
              <a:rPr lang="en-US" dirty="0"/>
              <a:t>There will be food, drinks, games, and more</a:t>
            </a:r>
          </a:p>
          <a:p>
            <a:pPr marL="365771" indent="-365771">
              <a:buFont typeface="Arial" panose="020B0604020202020204" pitchFamily="34" charset="0"/>
              <a:buChar char="•"/>
            </a:pPr>
            <a:r>
              <a:rPr lang="en-US" dirty="0"/>
              <a:t>Tickets are sold in the café during lunch. Permission slips are available in the cafeteria.</a:t>
            </a:r>
          </a:p>
          <a:p>
            <a:pPr marL="365771" indent="-365771">
              <a:buFont typeface="Arial" panose="020B0604020202020204" pitchFamily="34" charset="0"/>
              <a:buChar char="•"/>
            </a:pPr>
            <a:r>
              <a:rPr lang="en-US" dirty="0"/>
              <a:t>Students can bring their tech (Xbox, PS, Switch, etc.)</a:t>
            </a:r>
          </a:p>
          <a:p>
            <a:pPr marL="365771" indent="-365771">
              <a:buFont typeface="Arial" panose="020B0604020202020204" pitchFamily="34" charset="0"/>
              <a:buChar char="•"/>
            </a:pPr>
            <a:r>
              <a:rPr lang="en-US" dirty="0"/>
              <a:t>Further Info: </a:t>
            </a:r>
            <a:r>
              <a:rPr lang="en-US" dirty="0">
                <a:hlinkClick r:id="rId2"/>
              </a:rPr>
              <a:t>estab002@somerset.colegia.org</a:t>
            </a:r>
            <a:endParaRPr lang="en-US" dirty="0"/>
          </a:p>
          <a:p>
            <a:pPr marL="365771" indent="-365771">
              <a:buFont typeface="Arial" panose="020B0604020202020204" pitchFamily="34" charset="0"/>
              <a:buChar char="•"/>
            </a:pPr>
            <a:endParaRPr lang="en-US" dirty="0"/>
          </a:p>
          <a:p>
            <a:endParaRPr lang="en-US" dirty="0"/>
          </a:p>
          <a:p>
            <a:pPr marL="365771" indent="-365771">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95BA73F3-9F88-4BC0-8240-318845963323}"/>
              </a:ext>
            </a:extLst>
          </p:cNvPr>
          <p:cNvSpPr>
            <a:spLocks noGrp="1"/>
          </p:cNvSpPr>
          <p:nvPr>
            <p:ph type="sldNum" sz="quarter" idx="12"/>
          </p:nvPr>
        </p:nvSpPr>
        <p:spPr/>
        <p:txBody>
          <a:bodyPr/>
          <a:lstStyle/>
          <a:p>
            <a:pPr defTabSz="975390"/>
            <a:fld id="{7C6CE3E5-0223-4853-9C86-64C7A4ED7BD8}" type="slidenum">
              <a:rPr lang="en-US">
                <a:solidFill>
                  <a:prstClr val="white"/>
                </a:solidFill>
                <a:latin typeface="Gill Sans MT"/>
              </a:rPr>
              <a:pPr defTabSz="975390"/>
              <a:t>11</a:t>
            </a:fld>
            <a:endParaRPr lang="en-US" dirty="0">
              <a:solidFill>
                <a:prstClr val="white"/>
              </a:solidFill>
              <a:latin typeface="Gill Sans MT"/>
            </a:endParaRPr>
          </a:p>
        </p:txBody>
      </p:sp>
    </p:spTree>
    <p:extLst>
      <p:ext uri="{BB962C8B-B14F-4D97-AF65-F5344CB8AC3E}">
        <p14:creationId xmlns:p14="http://schemas.microsoft.com/office/powerpoint/2010/main" val="2041541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5D0B0D3-D735-4619-AA45-B57B791E1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90"/>
            <a:endParaRPr lang="en-US" sz="1920" kern="1200" dirty="0">
              <a:solidFill>
                <a:prstClr val="white"/>
              </a:solidFill>
              <a:latin typeface="Avenir Next LT Pro"/>
            </a:endParaRPr>
          </a:p>
        </p:txBody>
      </p:sp>
      <p:sp>
        <p:nvSpPr>
          <p:cNvPr id="2" name="Title 1">
            <a:extLst>
              <a:ext uri="{FF2B5EF4-FFF2-40B4-BE49-F238E27FC236}">
                <a16:creationId xmlns:a16="http://schemas.microsoft.com/office/drawing/2014/main" id="{04D623FC-9C48-B36F-0835-A70BA0B17950}"/>
              </a:ext>
            </a:extLst>
          </p:cNvPr>
          <p:cNvSpPr>
            <a:spLocks noGrp="1"/>
          </p:cNvSpPr>
          <p:nvPr>
            <p:ph type="ctrTitle"/>
          </p:nvPr>
        </p:nvSpPr>
        <p:spPr>
          <a:xfrm>
            <a:off x="520775" y="3958523"/>
            <a:ext cx="5410775" cy="984886"/>
          </a:xfrm>
        </p:spPr>
        <p:txBody>
          <a:bodyPr>
            <a:noAutofit/>
          </a:bodyPr>
          <a:lstStyle/>
          <a:p>
            <a:r>
              <a:rPr lang="en-US" sz="2560" dirty="0"/>
              <a:t>Supporting the VEA Foundation:</a:t>
            </a:r>
            <a:br>
              <a:rPr lang="en-US" sz="2560" dirty="0"/>
            </a:br>
            <a:endParaRPr lang="en-US" sz="2560" dirty="0"/>
          </a:p>
        </p:txBody>
      </p:sp>
      <p:sp>
        <p:nvSpPr>
          <p:cNvPr id="23" name="Freeform: Shape 22">
            <a:extLst>
              <a:ext uri="{FF2B5EF4-FFF2-40B4-BE49-F238E27FC236}">
                <a16:creationId xmlns:a16="http://schemas.microsoft.com/office/drawing/2014/main" id="{3D505D40-32E9-4C48-81F8-AD80433BE6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1211019"/>
            <a:ext cx="3338131" cy="94742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endParaRPr lang="en-US" sz="1920" kern="1200" dirty="0">
              <a:solidFill>
                <a:prstClr val="white"/>
              </a:solidFill>
              <a:latin typeface="Avenir Next LT Pro"/>
            </a:endParaRPr>
          </a:p>
        </p:txBody>
      </p:sp>
      <p:grpSp>
        <p:nvGrpSpPr>
          <p:cNvPr id="25" name="Group 24">
            <a:extLst>
              <a:ext uri="{FF2B5EF4-FFF2-40B4-BE49-F238E27FC236}">
                <a16:creationId xmlns:a16="http://schemas.microsoft.com/office/drawing/2014/main" id="{C507BF36-B92B-4CAC-BCA7-8364B51E1F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flipV="1">
            <a:off x="1815052" y="1523790"/>
            <a:ext cx="945217" cy="855996"/>
            <a:chOff x="10948005" y="3272152"/>
            <a:chExt cx="868640" cy="786648"/>
          </a:xfrm>
          <a:solidFill>
            <a:schemeClr val="accent1"/>
          </a:solidFill>
        </p:grpSpPr>
        <p:sp>
          <p:nvSpPr>
            <p:cNvPr id="26" name="Freeform: Shape 25">
              <a:extLst>
                <a:ext uri="{FF2B5EF4-FFF2-40B4-BE49-F238E27FC236}">
                  <a16:creationId xmlns:a16="http://schemas.microsoft.com/office/drawing/2014/main" id="{2276237E-3A6D-452F-879C-FB8C77A18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Avenir Next LT Pro Light"/>
              </a:endParaRPr>
            </a:p>
          </p:txBody>
        </p:sp>
        <p:sp>
          <p:nvSpPr>
            <p:cNvPr id="27" name="Freeform: Shape 26">
              <a:extLst>
                <a:ext uri="{FF2B5EF4-FFF2-40B4-BE49-F238E27FC236}">
                  <a16:creationId xmlns:a16="http://schemas.microsoft.com/office/drawing/2014/main" id="{38BC9243-F4BF-48A7-89AE-DFA5B37DE6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Avenir Next LT Pro Light"/>
              </a:endParaRPr>
            </a:p>
          </p:txBody>
        </p:sp>
        <p:sp>
          <p:nvSpPr>
            <p:cNvPr id="28" name="Freeform: Shape 27">
              <a:extLst>
                <a:ext uri="{FF2B5EF4-FFF2-40B4-BE49-F238E27FC236}">
                  <a16:creationId xmlns:a16="http://schemas.microsoft.com/office/drawing/2014/main" id="{5DE414EC-F3DF-412E-9B22-5328DAA99C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Avenir Next LT Pro Light"/>
              </a:endParaRPr>
            </a:p>
          </p:txBody>
        </p:sp>
        <p:sp>
          <p:nvSpPr>
            <p:cNvPr id="29" name="Graphic 12">
              <a:extLst>
                <a:ext uri="{FF2B5EF4-FFF2-40B4-BE49-F238E27FC236}">
                  <a16:creationId xmlns:a16="http://schemas.microsoft.com/office/drawing/2014/main" id="{039C06B1-FDEA-47B1-8222-7D622CD72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pPr defTabSz="975390"/>
              <a:endParaRPr lang="en-US" sz="1920" kern="1200">
                <a:solidFill>
                  <a:prstClr val="black"/>
                </a:solidFill>
                <a:latin typeface="Avenir Next LT Pro"/>
                <a:ea typeface="+mn-ea"/>
                <a:cs typeface="+mn-cs"/>
              </a:endParaRPr>
            </a:p>
          </p:txBody>
        </p:sp>
        <p:sp>
          <p:nvSpPr>
            <p:cNvPr id="30" name="Graphic 15">
              <a:extLst>
                <a:ext uri="{FF2B5EF4-FFF2-40B4-BE49-F238E27FC236}">
                  <a16:creationId xmlns:a16="http://schemas.microsoft.com/office/drawing/2014/main" id="{B834C8C1-9BD1-4635-8E5B-65815F901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pPr defTabSz="975390"/>
              <a:endParaRPr lang="en-US" sz="1920" kern="1200">
                <a:solidFill>
                  <a:prstClr val="black"/>
                </a:solidFill>
                <a:latin typeface="Avenir Next LT Pro"/>
                <a:ea typeface="+mn-ea"/>
                <a:cs typeface="+mn-cs"/>
              </a:endParaRPr>
            </a:p>
          </p:txBody>
        </p:sp>
        <p:sp>
          <p:nvSpPr>
            <p:cNvPr id="31" name="Graphic 15">
              <a:extLst>
                <a:ext uri="{FF2B5EF4-FFF2-40B4-BE49-F238E27FC236}">
                  <a16:creationId xmlns:a16="http://schemas.microsoft.com/office/drawing/2014/main" id="{2963D456-B3F4-4EDC-827E-645741F64D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pPr defTabSz="975390"/>
              <a:endParaRPr lang="en-US" sz="1920" kern="1200">
                <a:solidFill>
                  <a:prstClr val="black"/>
                </a:solidFill>
                <a:latin typeface="Avenir Next LT Pro"/>
                <a:ea typeface="+mn-ea"/>
                <a:cs typeface="+mn-cs"/>
              </a:endParaRPr>
            </a:p>
          </p:txBody>
        </p:sp>
        <p:sp>
          <p:nvSpPr>
            <p:cNvPr id="32" name="Freeform: Shape 31">
              <a:extLst>
                <a:ext uri="{FF2B5EF4-FFF2-40B4-BE49-F238E27FC236}">
                  <a16:creationId xmlns:a16="http://schemas.microsoft.com/office/drawing/2014/main" id="{73A58845-EFFB-4806-BC6D-47418C15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dirty="0">
                <a:solidFill>
                  <a:prstClr val="white"/>
                </a:solidFill>
                <a:latin typeface="Avenir Next LT Pro"/>
              </a:endParaRPr>
            </a:p>
          </p:txBody>
        </p:sp>
      </p:grpSp>
      <p:grpSp>
        <p:nvGrpSpPr>
          <p:cNvPr id="34" name="Graphic 78">
            <a:extLst>
              <a:ext uri="{FF2B5EF4-FFF2-40B4-BE49-F238E27FC236}">
                <a16:creationId xmlns:a16="http://schemas.microsoft.com/office/drawing/2014/main" id="{DBBA0A0D-8F6A-400A-9E49-8C008E2C7D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5574" y="4704706"/>
            <a:ext cx="1037057" cy="48766"/>
            <a:chOff x="4886325" y="3371754"/>
            <a:chExt cx="2418492" cy="113728"/>
          </a:xfrm>
          <a:solidFill>
            <a:schemeClr val="accent1"/>
          </a:solidFill>
        </p:grpSpPr>
        <p:sp>
          <p:nvSpPr>
            <p:cNvPr id="35" name="Graphic 78">
              <a:extLst>
                <a:ext uri="{FF2B5EF4-FFF2-40B4-BE49-F238E27FC236}">
                  <a16:creationId xmlns:a16="http://schemas.microsoft.com/office/drawing/2014/main" id="{A5DD701E-4BC9-48E3-AF4F-013B52D63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defTabSz="975390"/>
              <a:endParaRPr lang="en-US" sz="1920" kern="1200">
                <a:solidFill>
                  <a:prstClr val="black"/>
                </a:solidFill>
                <a:latin typeface="Avenir Next LT Pro"/>
                <a:ea typeface="+mn-ea"/>
                <a:cs typeface="+mn-cs"/>
              </a:endParaRPr>
            </a:p>
          </p:txBody>
        </p:sp>
        <p:grpSp>
          <p:nvGrpSpPr>
            <p:cNvPr id="36" name="Graphic 78">
              <a:extLst>
                <a:ext uri="{FF2B5EF4-FFF2-40B4-BE49-F238E27FC236}">
                  <a16:creationId xmlns:a16="http://schemas.microsoft.com/office/drawing/2014/main" id="{FB658B62-664D-4B3B-BBDA-235666290B4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37" name="Graphic 78">
                <a:extLst>
                  <a:ext uri="{FF2B5EF4-FFF2-40B4-BE49-F238E27FC236}">
                    <a16:creationId xmlns:a16="http://schemas.microsoft.com/office/drawing/2014/main" id="{B11F9D25-67B1-4BDB-A290-97B93A19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defTabSz="975390"/>
                <a:endParaRPr lang="en-US" sz="1920" kern="1200">
                  <a:solidFill>
                    <a:prstClr val="black"/>
                  </a:solidFill>
                  <a:latin typeface="Avenir Next LT Pro"/>
                  <a:ea typeface="+mn-ea"/>
                  <a:cs typeface="+mn-cs"/>
                </a:endParaRPr>
              </a:p>
            </p:txBody>
          </p:sp>
          <p:sp>
            <p:nvSpPr>
              <p:cNvPr id="38" name="Graphic 78">
                <a:extLst>
                  <a:ext uri="{FF2B5EF4-FFF2-40B4-BE49-F238E27FC236}">
                    <a16:creationId xmlns:a16="http://schemas.microsoft.com/office/drawing/2014/main" id="{B9D5C40A-1B1B-4C25-9707-E8F1CF6EEC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defTabSz="975390"/>
                <a:endParaRPr lang="en-US" sz="1920" kern="1200">
                  <a:solidFill>
                    <a:prstClr val="black"/>
                  </a:solidFill>
                  <a:latin typeface="Avenir Next LT Pro"/>
                  <a:ea typeface="+mn-ea"/>
                  <a:cs typeface="+mn-cs"/>
                </a:endParaRPr>
              </a:p>
            </p:txBody>
          </p:sp>
          <p:sp>
            <p:nvSpPr>
              <p:cNvPr id="39" name="Graphic 78">
                <a:extLst>
                  <a:ext uri="{FF2B5EF4-FFF2-40B4-BE49-F238E27FC236}">
                    <a16:creationId xmlns:a16="http://schemas.microsoft.com/office/drawing/2014/main" id="{2DD0C1D6-FF64-45AB-8775-83AB3C470B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defTabSz="975390"/>
                <a:endParaRPr lang="en-US" sz="1920" kern="1200">
                  <a:solidFill>
                    <a:prstClr val="black"/>
                  </a:solidFill>
                  <a:latin typeface="Avenir Next LT Pro"/>
                  <a:ea typeface="+mn-ea"/>
                  <a:cs typeface="+mn-cs"/>
                </a:endParaRPr>
              </a:p>
            </p:txBody>
          </p:sp>
          <p:sp>
            <p:nvSpPr>
              <p:cNvPr id="40" name="Graphic 78">
                <a:extLst>
                  <a:ext uri="{FF2B5EF4-FFF2-40B4-BE49-F238E27FC236}">
                    <a16:creationId xmlns:a16="http://schemas.microsoft.com/office/drawing/2014/main" id="{15AFBB84-8485-4329-89FC-04663D985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defTabSz="975390"/>
                <a:endParaRPr lang="en-US" sz="1920" kern="1200">
                  <a:solidFill>
                    <a:prstClr val="black"/>
                  </a:solidFill>
                  <a:latin typeface="Avenir Next LT Pro"/>
                  <a:ea typeface="+mn-ea"/>
                  <a:cs typeface="+mn-cs"/>
                </a:endParaRPr>
              </a:p>
            </p:txBody>
          </p:sp>
        </p:grpSp>
      </p:grpSp>
      <p:sp>
        <p:nvSpPr>
          <p:cNvPr id="7" name="TextBox 6">
            <a:extLst>
              <a:ext uri="{FF2B5EF4-FFF2-40B4-BE49-F238E27FC236}">
                <a16:creationId xmlns:a16="http://schemas.microsoft.com/office/drawing/2014/main" id="{830F36EA-39E0-15A6-6007-F80D96C89B4A}"/>
              </a:ext>
            </a:extLst>
          </p:cNvPr>
          <p:cNvSpPr txBox="1"/>
          <p:nvPr/>
        </p:nvSpPr>
        <p:spPr>
          <a:xfrm>
            <a:off x="238962" y="2432702"/>
            <a:ext cx="5832994" cy="978729"/>
          </a:xfrm>
          <a:prstGeom prst="rect">
            <a:avLst/>
          </a:prstGeom>
          <a:noFill/>
        </p:spPr>
        <p:txBody>
          <a:bodyPr wrap="square" rtlCol="0">
            <a:spAutoFit/>
          </a:bodyPr>
          <a:lstStyle/>
          <a:p>
            <a:pPr defTabSz="975390"/>
            <a:r>
              <a:rPr lang="en-US" sz="5760" b="1" u="sng" kern="1200" dirty="0">
                <a:solidFill>
                  <a:prstClr val="black"/>
                </a:solidFill>
                <a:latin typeface="Script MT Bold" panose="03040602040607080904" pitchFamily="66" charset="0"/>
                <a:ea typeface="+mn-ea"/>
                <a:cs typeface="APPLE CHANCERY" panose="03020702040506060504" pitchFamily="66" charset="-79"/>
              </a:rPr>
              <a:t>Canned Food Drive</a:t>
            </a:r>
          </a:p>
        </p:txBody>
      </p:sp>
      <p:pic>
        <p:nvPicPr>
          <p:cNvPr id="11" name="Picture 10">
            <a:extLst>
              <a:ext uri="{FF2B5EF4-FFF2-40B4-BE49-F238E27FC236}">
                <a16:creationId xmlns:a16="http://schemas.microsoft.com/office/drawing/2014/main" id="{3F4FD8D8-9DA2-98FC-1F9E-9B2647BAC96D}"/>
              </a:ext>
            </a:extLst>
          </p:cNvPr>
          <p:cNvPicPr>
            <a:picLocks noChangeAspect="1"/>
          </p:cNvPicPr>
          <p:nvPr/>
        </p:nvPicPr>
        <p:blipFill>
          <a:blip r:embed="rId2"/>
          <a:stretch>
            <a:fillRect/>
          </a:stretch>
        </p:blipFill>
        <p:spPr>
          <a:xfrm>
            <a:off x="168996" y="1304376"/>
            <a:ext cx="1153454" cy="1153454"/>
          </a:xfrm>
          <a:prstGeom prst="rect">
            <a:avLst/>
          </a:prstGeom>
        </p:spPr>
      </p:pic>
      <p:sp>
        <p:nvSpPr>
          <p:cNvPr id="12" name="TextBox 11">
            <a:extLst>
              <a:ext uri="{FF2B5EF4-FFF2-40B4-BE49-F238E27FC236}">
                <a16:creationId xmlns:a16="http://schemas.microsoft.com/office/drawing/2014/main" id="{DB0B48E0-928A-9843-926E-F2DBC39D1289}"/>
              </a:ext>
            </a:extLst>
          </p:cNvPr>
          <p:cNvSpPr txBox="1"/>
          <p:nvPr/>
        </p:nvSpPr>
        <p:spPr>
          <a:xfrm>
            <a:off x="6079161" y="6678971"/>
            <a:ext cx="6306638" cy="1569660"/>
          </a:xfrm>
          <a:prstGeom prst="rect">
            <a:avLst/>
          </a:prstGeom>
          <a:noFill/>
        </p:spPr>
        <p:txBody>
          <a:bodyPr wrap="square" rtlCol="0">
            <a:spAutoFit/>
          </a:bodyPr>
          <a:lstStyle/>
          <a:p>
            <a:pPr defTabSz="975390"/>
            <a:r>
              <a:rPr lang="en-US" sz="1920" b="1" u="sng" kern="1200" dirty="0">
                <a:solidFill>
                  <a:prstClr val="black"/>
                </a:solidFill>
                <a:latin typeface="Avenir Next LT Pro"/>
                <a:ea typeface="+mn-ea"/>
                <a:cs typeface="+mn-cs"/>
              </a:rPr>
              <a:t>*House event:</a:t>
            </a:r>
            <a:r>
              <a:rPr lang="en-US" sz="1920" kern="1200" dirty="0">
                <a:solidFill>
                  <a:prstClr val="black"/>
                </a:solidFill>
                <a:latin typeface="Avenir Next LT Pro"/>
                <a:ea typeface="+mn-ea"/>
                <a:cs typeface="+mn-cs"/>
              </a:rPr>
              <a:t> Items must be placed in boxes that are separate by each house. Each item will be counted and the house with the most cans will win!</a:t>
            </a:r>
          </a:p>
          <a:p>
            <a:pPr defTabSz="975390"/>
            <a:r>
              <a:rPr lang="en-US" sz="1920" kern="1200" dirty="0">
                <a:solidFill>
                  <a:prstClr val="black"/>
                </a:solidFill>
                <a:latin typeface="Avenir Next LT Pro"/>
                <a:ea typeface="+mn-ea"/>
                <a:cs typeface="+mn-cs"/>
              </a:rPr>
              <a:t> 1</a:t>
            </a:r>
            <a:r>
              <a:rPr lang="en-US" sz="1920" kern="1200" baseline="30000" dirty="0">
                <a:solidFill>
                  <a:prstClr val="black"/>
                </a:solidFill>
                <a:latin typeface="Avenir Next LT Pro"/>
                <a:ea typeface="+mn-ea"/>
                <a:cs typeface="+mn-cs"/>
              </a:rPr>
              <a:t>st</a:t>
            </a:r>
            <a:r>
              <a:rPr lang="en-US" sz="1920" kern="1200" dirty="0">
                <a:solidFill>
                  <a:prstClr val="black"/>
                </a:solidFill>
                <a:latin typeface="Avenir Next LT Pro"/>
                <a:ea typeface="+mn-ea"/>
                <a:cs typeface="+mn-cs"/>
              </a:rPr>
              <a:t> place - 100 points, 2</a:t>
            </a:r>
            <a:r>
              <a:rPr lang="en-US" sz="1920" kern="1200" baseline="30000" dirty="0">
                <a:solidFill>
                  <a:prstClr val="black"/>
                </a:solidFill>
                <a:latin typeface="Avenir Next LT Pro"/>
                <a:ea typeface="+mn-ea"/>
                <a:cs typeface="+mn-cs"/>
              </a:rPr>
              <a:t>nd</a:t>
            </a:r>
            <a:r>
              <a:rPr lang="en-US" sz="1920" kern="1200" dirty="0">
                <a:solidFill>
                  <a:prstClr val="black"/>
                </a:solidFill>
                <a:latin typeface="Avenir Next LT Pro"/>
                <a:ea typeface="+mn-ea"/>
                <a:cs typeface="+mn-cs"/>
              </a:rPr>
              <a:t> place - 50 points, and 3</a:t>
            </a:r>
            <a:r>
              <a:rPr lang="en-US" sz="1920" kern="1200" baseline="30000" dirty="0">
                <a:solidFill>
                  <a:prstClr val="black"/>
                </a:solidFill>
                <a:latin typeface="Avenir Next LT Pro"/>
                <a:ea typeface="+mn-ea"/>
                <a:cs typeface="+mn-cs"/>
              </a:rPr>
              <a:t>rd</a:t>
            </a:r>
            <a:r>
              <a:rPr lang="en-US" sz="1920" kern="1200" dirty="0">
                <a:solidFill>
                  <a:prstClr val="black"/>
                </a:solidFill>
                <a:latin typeface="Avenir Next LT Pro"/>
                <a:ea typeface="+mn-ea"/>
                <a:cs typeface="+mn-cs"/>
              </a:rPr>
              <a:t> place - 25 points.</a:t>
            </a:r>
          </a:p>
        </p:txBody>
      </p:sp>
      <p:sp>
        <p:nvSpPr>
          <p:cNvPr id="3" name="TextBox 2">
            <a:extLst>
              <a:ext uri="{FF2B5EF4-FFF2-40B4-BE49-F238E27FC236}">
                <a16:creationId xmlns:a16="http://schemas.microsoft.com/office/drawing/2014/main" id="{CA6AD502-9DB0-36B9-283B-BA744ED968F6}"/>
              </a:ext>
            </a:extLst>
          </p:cNvPr>
          <p:cNvSpPr txBox="1"/>
          <p:nvPr/>
        </p:nvSpPr>
        <p:spPr>
          <a:xfrm>
            <a:off x="468541" y="5121322"/>
            <a:ext cx="5470335" cy="2193421"/>
          </a:xfrm>
          <a:prstGeom prst="rect">
            <a:avLst/>
          </a:prstGeom>
          <a:noFill/>
        </p:spPr>
        <p:txBody>
          <a:bodyPr wrap="square" rtlCol="0">
            <a:spAutoFit/>
          </a:bodyPr>
          <a:lstStyle/>
          <a:p>
            <a:pPr defTabSz="975390"/>
            <a:r>
              <a:rPr lang="en-US" sz="2560" kern="1200" dirty="0">
                <a:solidFill>
                  <a:prstClr val="black"/>
                </a:solidFill>
                <a:latin typeface="Georgia Pro Semibold"/>
                <a:ea typeface="+mn-ea"/>
                <a:cs typeface="+mn-cs"/>
              </a:rPr>
              <a:t>When: October 31- November 9</a:t>
            </a:r>
            <a:r>
              <a:rPr lang="en-US" sz="2560" kern="1200" baseline="30000" dirty="0">
                <a:solidFill>
                  <a:prstClr val="black"/>
                </a:solidFill>
                <a:latin typeface="Georgia Pro Semibold"/>
                <a:ea typeface="+mn-ea"/>
                <a:cs typeface="+mn-cs"/>
              </a:rPr>
              <a:t>th</a:t>
            </a:r>
            <a:br>
              <a:rPr lang="en-US" sz="2560" kern="1200" baseline="30000" dirty="0">
                <a:solidFill>
                  <a:prstClr val="black"/>
                </a:solidFill>
                <a:latin typeface="Georgia Pro Semibold"/>
                <a:ea typeface="+mn-ea"/>
                <a:cs typeface="+mn-cs"/>
              </a:rPr>
            </a:br>
            <a:br>
              <a:rPr lang="en-US" sz="2560" kern="1200" baseline="30000" dirty="0">
                <a:solidFill>
                  <a:prstClr val="black"/>
                </a:solidFill>
                <a:latin typeface="Georgia Pro Semibold"/>
                <a:ea typeface="+mn-ea"/>
                <a:cs typeface="+mn-cs"/>
              </a:rPr>
            </a:br>
            <a:r>
              <a:rPr lang="en-US" sz="2560" kern="1200" dirty="0">
                <a:solidFill>
                  <a:prstClr val="black"/>
                </a:solidFill>
                <a:latin typeface="Georgia Pro Semibold"/>
                <a:ea typeface="+mn-ea"/>
                <a:cs typeface="+mn-cs"/>
              </a:rPr>
              <a:t>Location: Cafeteria</a:t>
            </a:r>
            <a:br>
              <a:rPr lang="en-US" sz="2560" kern="1200" baseline="30000" dirty="0">
                <a:solidFill>
                  <a:prstClr val="black"/>
                </a:solidFill>
                <a:latin typeface="Georgia Pro Semibold"/>
                <a:ea typeface="+mn-ea"/>
                <a:cs typeface="+mn-cs"/>
              </a:rPr>
            </a:br>
            <a:br>
              <a:rPr lang="en-US" sz="2560" kern="1200" baseline="30000" dirty="0">
                <a:solidFill>
                  <a:prstClr val="black"/>
                </a:solidFill>
                <a:latin typeface="Georgia Pro Semibold"/>
                <a:ea typeface="+mn-ea"/>
                <a:cs typeface="+mn-cs"/>
              </a:rPr>
            </a:br>
            <a:r>
              <a:rPr lang="en-US" sz="2560" kern="1200" baseline="30000" dirty="0">
                <a:solidFill>
                  <a:prstClr val="black"/>
                </a:solidFill>
                <a:latin typeface="Georgia Pro Semibold"/>
                <a:ea typeface="+mn-ea"/>
                <a:cs typeface="+mn-cs"/>
              </a:rPr>
              <a:t>- No OPENED cans</a:t>
            </a:r>
            <a:br>
              <a:rPr lang="en-US" sz="2560" kern="1200" baseline="30000" dirty="0">
                <a:solidFill>
                  <a:prstClr val="black"/>
                </a:solidFill>
                <a:latin typeface="Georgia Pro Semibold"/>
                <a:ea typeface="+mn-ea"/>
                <a:cs typeface="+mn-cs"/>
              </a:rPr>
            </a:br>
            <a:r>
              <a:rPr lang="en-US" sz="2560" kern="1200" baseline="30000" dirty="0">
                <a:solidFill>
                  <a:prstClr val="black"/>
                </a:solidFill>
                <a:latin typeface="Georgia Pro Semibold"/>
                <a:ea typeface="+mn-ea"/>
                <a:cs typeface="+mn-cs"/>
              </a:rPr>
              <a:t>- No containers made of glass</a:t>
            </a:r>
          </a:p>
          <a:p>
            <a:pPr defTabSz="975390"/>
            <a:r>
              <a:rPr lang="en-US" sz="2560" kern="1200" baseline="30000" dirty="0">
                <a:solidFill>
                  <a:prstClr val="black"/>
                </a:solidFill>
                <a:latin typeface="Georgia Pro Semibold"/>
                <a:ea typeface="+mn-ea"/>
                <a:cs typeface="+mn-cs"/>
              </a:rPr>
              <a:t>- Only food for Human Consumption</a:t>
            </a:r>
          </a:p>
        </p:txBody>
      </p:sp>
      <p:pic>
        <p:nvPicPr>
          <p:cNvPr id="6" name="Picture 5" descr="Text&#10;&#10;Description automatically generated">
            <a:extLst>
              <a:ext uri="{FF2B5EF4-FFF2-40B4-BE49-F238E27FC236}">
                <a16:creationId xmlns:a16="http://schemas.microsoft.com/office/drawing/2014/main" id="{000B008A-2FCB-6681-5FA8-B13E6CC795DA}"/>
              </a:ext>
            </a:extLst>
          </p:cNvPr>
          <p:cNvPicPr>
            <a:picLocks noChangeAspect="1"/>
          </p:cNvPicPr>
          <p:nvPr/>
        </p:nvPicPr>
        <p:blipFill>
          <a:blip r:embed="rId3"/>
          <a:stretch>
            <a:fillRect/>
          </a:stretch>
        </p:blipFill>
        <p:spPr>
          <a:xfrm>
            <a:off x="6193494" y="2590580"/>
            <a:ext cx="6077970" cy="34188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3799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8421E936-FCB5-C14A-B9CF-422A73221ABD}"/>
              </a:ext>
            </a:extLst>
          </p:cNvPr>
          <p:cNvSpPr>
            <a:spLocks noGrp="1"/>
          </p:cNvSpPr>
          <p:nvPr>
            <p:ph type="title"/>
          </p:nvPr>
        </p:nvSpPr>
        <p:spPr>
          <a:xfrm>
            <a:off x="325110" y="1356134"/>
            <a:ext cx="11704320" cy="1219200"/>
          </a:xfrm>
        </p:spPr>
        <p:txBody>
          <a:bodyPr/>
          <a:lstStyle/>
          <a:p>
            <a:r>
              <a:rPr lang="en-US" dirty="0"/>
              <a:t>House Olympic Games </a:t>
            </a:r>
          </a:p>
        </p:txBody>
      </p:sp>
      <p:graphicFrame>
        <p:nvGraphicFramePr>
          <p:cNvPr id="36" name="Table 35">
            <a:extLst>
              <a:ext uri="{FF2B5EF4-FFF2-40B4-BE49-F238E27FC236}">
                <a16:creationId xmlns:a16="http://schemas.microsoft.com/office/drawing/2014/main" id="{6B713E10-0068-234C-8B16-F537A4786AB7}"/>
              </a:ext>
            </a:extLst>
          </p:cNvPr>
          <p:cNvGraphicFramePr>
            <a:graphicFrameLocks noGrp="1"/>
          </p:cNvGraphicFramePr>
          <p:nvPr/>
        </p:nvGraphicFramePr>
        <p:xfrm>
          <a:off x="975360" y="2714212"/>
          <a:ext cx="11297920" cy="504690"/>
        </p:xfrm>
        <a:graphic>
          <a:graphicData uri="http://schemas.openxmlformats.org/drawingml/2006/table">
            <a:tbl>
              <a:tblPr firstRow="1" bandRow="1">
                <a:effectLst>
                  <a:outerShdw blurRad="114300" dist="38100" dir="2700000" algn="tl" rotWithShape="0">
                    <a:prstClr val="black">
                      <a:alpha val="20000"/>
                    </a:prstClr>
                  </a:outerShdw>
                </a:effectLst>
                <a:tableStyleId>{5C22544A-7EE6-4342-B048-85BDC9FD1C3A}</a:tableStyleId>
              </a:tblPr>
              <a:tblGrid>
                <a:gridCol w="2357120">
                  <a:extLst>
                    <a:ext uri="{9D8B030D-6E8A-4147-A177-3AD203B41FA5}">
                      <a16:colId xmlns:a16="http://schemas.microsoft.com/office/drawing/2014/main" val="20000"/>
                    </a:ext>
                  </a:extLst>
                </a:gridCol>
                <a:gridCol w="7640320">
                  <a:extLst>
                    <a:ext uri="{9D8B030D-6E8A-4147-A177-3AD203B41FA5}">
                      <a16:colId xmlns:a16="http://schemas.microsoft.com/office/drawing/2014/main" val="20001"/>
                    </a:ext>
                  </a:extLst>
                </a:gridCol>
                <a:gridCol w="1300480">
                  <a:extLst>
                    <a:ext uri="{9D8B030D-6E8A-4147-A177-3AD203B41FA5}">
                      <a16:colId xmlns:a16="http://schemas.microsoft.com/office/drawing/2014/main" val="20013"/>
                    </a:ext>
                  </a:extLst>
                </a:gridCol>
              </a:tblGrid>
              <a:tr h="498594">
                <a:tc>
                  <a:txBody>
                    <a:bodyPr/>
                    <a:lstStyle/>
                    <a:p>
                      <a:pPr algn="ctr"/>
                      <a:r>
                        <a:rPr lang="en-US" sz="2600" b="1" dirty="0">
                          <a:effectLst>
                            <a:outerShdw blurRad="38100" dist="38100" dir="2700000" algn="tl">
                              <a:srgbClr val="000000">
                                <a:alpha val="43137"/>
                              </a:srgbClr>
                            </a:outerShdw>
                          </a:effectLst>
                          <a:latin typeface="+mj-lt"/>
                        </a:rPr>
                        <a:t>Houses</a:t>
                      </a:r>
                    </a:p>
                  </a:txBody>
                  <a:tcPr marL="108450" marR="108450" marT="54225" marB="54225">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50000"/>
                      </a:schemeClr>
                    </a:solidFill>
                  </a:tcPr>
                </a:tc>
                <a:tc>
                  <a:txBody>
                    <a:bodyPr/>
                    <a:lstStyle/>
                    <a:p>
                      <a:pPr algn="ctr"/>
                      <a:r>
                        <a:rPr lang="en-US" sz="2600" b="0" dirty="0">
                          <a:effectLst>
                            <a:outerShdw blurRad="38100" dist="38100" dir="2700000" algn="tl">
                              <a:srgbClr val="000000">
                                <a:alpha val="43137"/>
                              </a:srgbClr>
                            </a:outerShdw>
                          </a:effectLst>
                          <a:latin typeface="+mj-lt"/>
                        </a:rPr>
                        <a:t>Points Earned</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600" b="0" dirty="0">
                          <a:effectLst>
                            <a:outerShdw blurRad="38100" dist="38100" dir="2700000" algn="tl">
                              <a:srgbClr val="000000">
                                <a:alpha val="43137"/>
                              </a:srgbClr>
                            </a:outerShdw>
                          </a:effectLst>
                          <a:latin typeface="+mj-lt"/>
                        </a:rPr>
                        <a:t>Totals</a:t>
                      </a:r>
                    </a:p>
                  </a:txBody>
                  <a:tcPr marL="108450" marR="108450" marT="54225" marB="54225">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10000"/>
                  </a:ext>
                </a:extLst>
              </a:tr>
            </a:tbl>
          </a:graphicData>
        </a:graphic>
      </p:graphicFrame>
      <p:graphicFrame>
        <p:nvGraphicFramePr>
          <p:cNvPr id="2" name="Table 1"/>
          <p:cNvGraphicFramePr>
            <a:graphicFrameLocks noGrp="1"/>
          </p:cNvGraphicFramePr>
          <p:nvPr/>
        </p:nvGraphicFramePr>
        <p:xfrm>
          <a:off x="975360" y="3131526"/>
          <a:ext cx="11297920" cy="5240317"/>
        </p:xfrm>
        <a:graphic>
          <a:graphicData uri="http://schemas.openxmlformats.org/drawingml/2006/table">
            <a:tbl>
              <a:tblPr firstRow="1" bandRow="1">
                <a:effectLst>
                  <a:outerShdw blurRad="114300" dist="38100" dir="2700000" algn="tl" rotWithShape="0">
                    <a:prstClr val="black">
                      <a:alpha val="20000"/>
                    </a:prstClr>
                  </a:outerShdw>
                </a:effectLst>
                <a:tableStyleId>{5C22544A-7EE6-4342-B048-85BDC9FD1C3A}</a:tableStyleId>
              </a:tblPr>
              <a:tblGrid>
                <a:gridCol w="2408509">
                  <a:extLst>
                    <a:ext uri="{9D8B030D-6E8A-4147-A177-3AD203B41FA5}">
                      <a16:colId xmlns:a16="http://schemas.microsoft.com/office/drawing/2014/main" val="20000"/>
                    </a:ext>
                  </a:extLst>
                </a:gridCol>
                <a:gridCol w="1086531">
                  <a:extLst>
                    <a:ext uri="{9D8B030D-6E8A-4147-A177-3AD203B41FA5}">
                      <a16:colId xmlns:a16="http://schemas.microsoft.com/office/drawing/2014/main" val="20001"/>
                    </a:ext>
                  </a:extLst>
                </a:gridCol>
                <a:gridCol w="1137920">
                  <a:extLst>
                    <a:ext uri="{9D8B030D-6E8A-4147-A177-3AD203B41FA5}">
                      <a16:colId xmlns:a16="http://schemas.microsoft.com/office/drawing/2014/main" val="20005"/>
                    </a:ext>
                  </a:extLst>
                </a:gridCol>
                <a:gridCol w="1300480">
                  <a:extLst>
                    <a:ext uri="{9D8B030D-6E8A-4147-A177-3AD203B41FA5}">
                      <a16:colId xmlns:a16="http://schemas.microsoft.com/office/drawing/2014/main" val="20008"/>
                    </a:ext>
                  </a:extLst>
                </a:gridCol>
                <a:gridCol w="1300480">
                  <a:extLst>
                    <a:ext uri="{9D8B030D-6E8A-4147-A177-3AD203B41FA5}">
                      <a16:colId xmlns:a16="http://schemas.microsoft.com/office/drawing/2014/main" val="20012"/>
                    </a:ext>
                  </a:extLst>
                </a:gridCol>
                <a:gridCol w="1219200">
                  <a:extLst>
                    <a:ext uri="{9D8B030D-6E8A-4147-A177-3AD203B41FA5}">
                      <a16:colId xmlns:a16="http://schemas.microsoft.com/office/drawing/2014/main" val="20016"/>
                    </a:ext>
                  </a:extLst>
                </a:gridCol>
                <a:gridCol w="1544320">
                  <a:extLst>
                    <a:ext uri="{9D8B030D-6E8A-4147-A177-3AD203B41FA5}">
                      <a16:colId xmlns:a16="http://schemas.microsoft.com/office/drawing/2014/main" val="20021"/>
                    </a:ext>
                  </a:extLst>
                </a:gridCol>
                <a:gridCol w="1300480">
                  <a:extLst>
                    <a:ext uri="{9D8B030D-6E8A-4147-A177-3AD203B41FA5}">
                      <a16:colId xmlns:a16="http://schemas.microsoft.com/office/drawing/2014/main" val="20024"/>
                    </a:ext>
                  </a:extLst>
                </a:gridCol>
              </a:tblGrid>
              <a:tr h="916252">
                <a:tc>
                  <a:txBody>
                    <a:bodyPr/>
                    <a:lstStyle/>
                    <a:p>
                      <a:endParaRPr lang="en-US" sz="2000">
                        <a:solidFill>
                          <a:srgbClr val="1F497D"/>
                        </a:solidFill>
                        <a:latin typeface="+mn-lt"/>
                      </a:endParaRPr>
                    </a:p>
                  </a:txBody>
                  <a:tcPr marL="0" marR="0" marT="0" marB="0">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dirty="0">
                          <a:solidFill>
                            <a:schemeClr val="tx1"/>
                          </a:solidFill>
                          <a:latin typeface="+mn-lt"/>
                        </a:rPr>
                        <a:t>Soccer</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900" dirty="0">
                          <a:solidFill>
                            <a:schemeClr val="tx1"/>
                          </a:solidFill>
                          <a:latin typeface="+mn-lt"/>
                        </a:rPr>
                        <a:t>Strength</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900" dirty="0">
                          <a:solidFill>
                            <a:schemeClr val="tx1"/>
                          </a:solidFill>
                          <a:latin typeface="+mn-lt"/>
                        </a:rPr>
                        <a:t>Football</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900" dirty="0">
                          <a:solidFill>
                            <a:schemeClr val="tx1"/>
                          </a:solidFill>
                          <a:latin typeface="+mn-lt"/>
                        </a:rPr>
                        <a:t>Volleyball</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900" dirty="0">
                          <a:solidFill>
                            <a:schemeClr val="tx1"/>
                          </a:solidFill>
                          <a:latin typeface="+mn-lt"/>
                        </a:rPr>
                        <a:t>Basketball</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900" dirty="0">
                          <a:solidFill>
                            <a:schemeClr val="tx1"/>
                          </a:solidFill>
                          <a:latin typeface="+mn-lt"/>
                        </a:rPr>
                        <a:t>Turf &amp; Field</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US" sz="1500">
                        <a:solidFill>
                          <a:schemeClr val="tx1"/>
                        </a:solidFill>
                        <a:latin typeface="+mn-lt"/>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1"/>
                  </a:ext>
                </a:extLst>
              </a:tr>
              <a:tr h="864813">
                <a:tc>
                  <a:txBody>
                    <a:bodyPr/>
                    <a:lstStyle/>
                    <a:p>
                      <a:r>
                        <a:rPr lang="en-US" sz="2000" dirty="0">
                          <a:solidFill>
                            <a:schemeClr val="tx1"/>
                          </a:solidFill>
                          <a:latin typeface="+mn-lt"/>
                        </a:rPr>
                        <a:t>Athena</a:t>
                      </a:r>
                    </a:p>
                  </a:txBody>
                  <a:tcPr marL="108450" marR="108450" marT="54225" marB="54225">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r>
                        <a:rPr lang="en-US" sz="2100" dirty="0">
                          <a:latin typeface="Arial Narrow"/>
                        </a:rPr>
                        <a:t>75</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sz="2100">
                        <a:latin typeface="Arial Narrow" pitchFamily="34" charset="0"/>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r>
                        <a:rPr lang="en-US" sz="2100" dirty="0">
                          <a:latin typeface="Arial Narrow"/>
                        </a:rPr>
                        <a:t>50</a:t>
                      </a:r>
                      <a:endParaRPr lang="en-US" sz="2100" dirty="0">
                        <a:latin typeface="Arial Narrow" pitchFamily="34" charset="0"/>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r>
                        <a:rPr lang="en-US" sz="3000" kern="1200" dirty="0">
                          <a:solidFill>
                            <a:schemeClr val="accent4"/>
                          </a:solidFill>
                          <a:latin typeface="Arial Narrow"/>
                          <a:ea typeface="+mn-ea"/>
                          <a:cs typeface="+mn-cs"/>
                        </a:rPr>
                        <a:t>125</a:t>
                      </a:r>
                      <a:endParaRPr lang="en-US" sz="3000" kern="1200" dirty="0">
                        <a:solidFill>
                          <a:schemeClr val="accent4"/>
                        </a:solidFill>
                        <a:latin typeface="Arial Narrow" pitchFamily="34" charset="0"/>
                        <a:ea typeface="+mn-ea"/>
                        <a:cs typeface="+mn-cs"/>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864813">
                <a:tc>
                  <a:txBody>
                    <a:bodyPr/>
                    <a:lstStyle/>
                    <a:p>
                      <a:r>
                        <a:rPr lang="en-US" sz="2000" dirty="0">
                          <a:solidFill>
                            <a:schemeClr val="tx1"/>
                          </a:solidFill>
                          <a:latin typeface="+mn-lt"/>
                        </a:rPr>
                        <a:t>Ares</a:t>
                      </a:r>
                    </a:p>
                  </a:txBody>
                  <a:tcPr marL="108450" marR="108450" marT="54225" marB="54225">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r>
                        <a:rPr lang="en-US" sz="2100" dirty="0">
                          <a:latin typeface="Arial Narrow"/>
                        </a:rPr>
                        <a:t>0</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sz="2100">
                        <a:latin typeface="Arial Narrow" pitchFamily="34" charset="0"/>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r>
                        <a:rPr lang="en-US" sz="2100" dirty="0">
                          <a:latin typeface="Arial Narrow"/>
                        </a:rPr>
                        <a:t>50</a:t>
                      </a:r>
                      <a:endParaRPr lang="en-US" sz="2100" dirty="0">
                        <a:latin typeface="Arial Narrow" pitchFamily="34" charset="0"/>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r>
                        <a:rPr lang="en-US" sz="3000" kern="1200" dirty="0">
                          <a:solidFill>
                            <a:schemeClr val="accent4"/>
                          </a:solidFill>
                          <a:latin typeface="Arial Narrow"/>
                          <a:ea typeface="+mn-ea"/>
                          <a:cs typeface="+mn-cs"/>
                        </a:rPr>
                        <a:t>50</a:t>
                      </a:r>
                      <a:endParaRPr lang="en-US" sz="3000" kern="1200" dirty="0">
                        <a:solidFill>
                          <a:schemeClr val="accent4"/>
                        </a:solidFill>
                        <a:latin typeface="Arial Narrow" pitchFamily="34" charset="0"/>
                        <a:ea typeface="+mn-ea"/>
                        <a:cs typeface="+mn-cs"/>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3"/>
                  </a:ext>
                </a:extLst>
              </a:tr>
              <a:tr h="864813">
                <a:tc>
                  <a:txBody>
                    <a:bodyPr/>
                    <a:lstStyle/>
                    <a:p>
                      <a:r>
                        <a:rPr lang="en-US" sz="2000" dirty="0">
                          <a:solidFill>
                            <a:schemeClr val="tx1"/>
                          </a:solidFill>
                          <a:latin typeface="+mn-lt"/>
                        </a:rPr>
                        <a:t>Hestia</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r>
                        <a:rPr lang="en-US" sz="2100" dirty="0">
                          <a:latin typeface="Arial Narrow"/>
                        </a:rPr>
                        <a:t>0</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sz="2100">
                        <a:latin typeface="Arial Narrow" pitchFamily="34" charset="0"/>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r>
                        <a:rPr lang="en-US" sz="2100" dirty="0">
                          <a:latin typeface="Arial Narrow"/>
                        </a:rPr>
                        <a:t>100</a:t>
                      </a:r>
                      <a:endParaRPr lang="en-US" sz="2100" dirty="0">
                        <a:latin typeface="Arial Narrow" pitchFamily="34" charset="0"/>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sz="2100">
                        <a:latin typeface="Arial Narrow" pitchFamily="34" charset="0"/>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r>
                        <a:rPr lang="en-US" sz="3000" kern="1200" dirty="0">
                          <a:solidFill>
                            <a:schemeClr val="accent4"/>
                          </a:solidFill>
                          <a:latin typeface="Arial Narrow"/>
                          <a:ea typeface="+mn-ea"/>
                          <a:cs typeface="+mn-cs"/>
                        </a:rPr>
                        <a:t>100</a:t>
                      </a:r>
                      <a:endParaRPr lang="en-US" sz="3000" kern="1200" dirty="0">
                        <a:solidFill>
                          <a:schemeClr val="accent4"/>
                        </a:solidFill>
                        <a:latin typeface="Arial Narrow" pitchFamily="34" charset="0"/>
                        <a:ea typeface="+mn-ea"/>
                        <a:cs typeface="+mn-cs"/>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7"/>
                  </a:ext>
                </a:extLst>
              </a:tr>
              <a:tr h="864813">
                <a:tc>
                  <a:txBody>
                    <a:bodyPr/>
                    <a:lstStyle/>
                    <a:p>
                      <a:r>
                        <a:rPr lang="en-US" sz="2000" dirty="0">
                          <a:solidFill>
                            <a:schemeClr val="tx1"/>
                          </a:solidFill>
                          <a:latin typeface="+mn-lt"/>
                        </a:rPr>
                        <a:t>Poseidon</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r>
                        <a:rPr lang="en-US" sz="2100" dirty="0">
                          <a:latin typeface="Arial Narrow"/>
                        </a:rPr>
                        <a:t>75</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sz="2100">
                        <a:latin typeface="Arial Narrow" pitchFamily="34" charset="0"/>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r>
                        <a:rPr lang="en-US" sz="2100" dirty="0">
                          <a:latin typeface="Arial Narrow"/>
                        </a:rPr>
                        <a:t>25</a:t>
                      </a:r>
                      <a:endParaRPr lang="en-US" sz="2100" dirty="0">
                        <a:latin typeface="Arial Narrow" pitchFamily="34" charset="0"/>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sz="2100">
                        <a:latin typeface="Arial Narrow" pitchFamily="34" charset="0"/>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r>
                        <a:rPr lang="en-US" sz="3000" kern="1200" dirty="0">
                          <a:solidFill>
                            <a:schemeClr val="accent4"/>
                          </a:solidFill>
                          <a:latin typeface="Arial Narrow"/>
                          <a:ea typeface="+mn-ea"/>
                          <a:cs typeface="+mn-cs"/>
                        </a:rPr>
                        <a:t>100</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8"/>
                  </a:ext>
                </a:extLst>
              </a:tr>
              <a:tr h="864813">
                <a:tc>
                  <a:txBody>
                    <a:bodyPr/>
                    <a:lstStyle/>
                    <a:p>
                      <a:r>
                        <a:rPr lang="en-US" sz="2000" dirty="0">
                          <a:solidFill>
                            <a:schemeClr val="tx1"/>
                          </a:solidFill>
                          <a:latin typeface="+mn-lt"/>
                        </a:rPr>
                        <a:t>Zeus</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r>
                        <a:rPr lang="en-US" sz="2100" dirty="0">
                          <a:latin typeface="Arial Narrow"/>
                        </a:rPr>
                        <a:t>75</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sz="2100">
                        <a:latin typeface="Arial Narrow" pitchFamily="34" charset="0"/>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r>
                        <a:rPr lang="en-US" sz="2100" dirty="0">
                          <a:latin typeface="Arial Narrow"/>
                        </a:rPr>
                        <a:t>0</a:t>
                      </a:r>
                      <a:endParaRPr lang="en-US" sz="2100" dirty="0">
                        <a:latin typeface="Arial Narrow" pitchFamily="34" charset="0"/>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sz="2100">
                        <a:latin typeface="Arial Narrow" pitchFamily="34" charset="0"/>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r>
                        <a:rPr lang="en-US" sz="3000" kern="1200" dirty="0">
                          <a:solidFill>
                            <a:schemeClr val="accent4"/>
                          </a:solidFill>
                          <a:latin typeface="Arial Narrow"/>
                          <a:ea typeface="+mn-ea"/>
                          <a:cs typeface="+mn-cs"/>
                        </a:rPr>
                        <a:t>75</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9"/>
                  </a:ext>
                </a:extLst>
              </a:tr>
            </a:tbl>
          </a:graphicData>
        </a:graphic>
      </p:graphicFrame>
      <p:pic>
        <p:nvPicPr>
          <p:cNvPr id="12" name="Picture 11">
            <a:extLst>
              <a:ext uri="{FF2B5EF4-FFF2-40B4-BE49-F238E27FC236}">
                <a16:creationId xmlns:a16="http://schemas.microsoft.com/office/drawing/2014/main" id="{6A9551FA-D98B-97E5-68E1-C84BD09328F1}"/>
              </a:ext>
            </a:extLst>
          </p:cNvPr>
          <p:cNvPicPr>
            <a:picLocks noChangeAspect="1"/>
          </p:cNvPicPr>
          <p:nvPr/>
        </p:nvPicPr>
        <p:blipFill>
          <a:blip r:embed="rId2"/>
          <a:stretch>
            <a:fillRect/>
          </a:stretch>
        </p:blipFill>
        <p:spPr>
          <a:xfrm>
            <a:off x="9527525" y="1332639"/>
            <a:ext cx="2501906" cy="128848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9D783095-5B46-5FC0-B2C9-665D205EA574}"/>
              </a:ext>
            </a:extLst>
          </p:cNvPr>
          <p:cNvGraphicFramePr>
            <a:graphicFrameLocks noGrp="1"/>
          </p:cNvGraphicFramePr>
          <p:nvPr>
            <p:ph idx="1"/>
          </p:nvPr>
        </p:nvGraphicFramePr>
        <p:xfrm>
          <a:off x="0" y="1219201"/>
          <a:ext cx="13004802" cy="7006925"/>
        </p:xfrm>
        <a:graphic>
          <a:graphicData uri="http://schemas.openxmlformats.org/drawingml/2006/table">
            <a:tbl>
              <a:tblPr firstRow="1" bandRow="1">
                <a:tableStyleId>{616DA210-FB5B-4158-B5E0-FEB733F419BA}</a:tableStyleId>
              </a:tblPr>
              <a:tblGrid>
                <a:gridCol w="2167467">
                  <a:extLst>
                    <a:ext uri="{9D8B030D-6E8A-4147-A177-3AD203B41FA5}">
                      <a16:colId xmlns:a16="http://schemas.microsoft.com/office/drawing/2014/main" val="1616256757"/>
                    </a:ext>
                  </a:extLst>
                </a:gridCol>
                <a:gridCol w="2167467">
                  <a:extLst>
                    <a:ext uri="{9D8B030D-6E8A-4147-A177-3AD203B41FA5}">
                      <a16:colId xmlns:a16="http://schemas.microsoft.com/office/drawing/2014/main" val="184121041"/>
                    </a:ext>
                  </a:extLst>
                </a:gridCol>
                <a:gridCol w="2167467">
                  <a:extLst>
                    <a:ext uri="{9D8B030D-6E8A-4147-A177-3AD203B41FA5}">
                      <a16:colId xmlns:a16="http://schemas.microsoft.com/office/drawing/2014/main" val="375828387"/>
                    </a:ext>
                  </a:extLst>
                </a:gridCol>
                <a:gridCol w="2167467">
                  <a:extLst>
                    <a:ext uri="{9D8B030D-6E8A-4147-A177-3AD203B41FA5}">
                      <a16:colId xmlns:a16="http://schemas.microsoft.com/office/drawing/2014/main" val="1439567698"/>
                    </a:ext>
                  </a:extLst>
                </a:gridCol>
                <a:gridCol w="2167467">
                  <a:extLst>
                    <a:ext uri="{9D8B030D-6E8A-4147-A177-3AD203B41FA5}">
                      <a16:colId xmlns:a16="http://schemas.microsoft.com/office/drawing/2014/main" val="676988255"/>
                    </a:ext>
                  </a:extLst>
                </a:gridCol>
                <a:gridCol w="2167467">
                  <a:extLst>
                    <a:ext uri="{9D8B030D-6E8A-4147-A177-3AD203B41FA5}">
                      <a16:colId xmlns:a16="http://schemas.microsoft.com/office/drawing/2014/main" val="2660455535"/>
                    </a:ext>
                  </a:extLst>
                </a:gridCol>
              </a:tblGrid>
              <a:tr h="541177">
                <a:tc>
                  <a:txBody>
                    <a:bodyPr/>
                    <a:lstStyle/>
                    <a:p>
                      <a:pPr algn="ctr"/>
                      <a:r>
                        <a:rPr lang="en-US" sz="1400" dirty="0">
                          <a:highlight>
                            <a:srgbClr val="FFFF00"/>
                          </a:highlight>
                        </a:rPr>
                        <a:t>ALL POINTS FROM AUGUST TO OCTOBER</a:t>
                      </a:r>
                    </a:p>
                  </a:txBody>
                  <a:tcPr marL="97536" marR="97536" marT="48768" marB="48768"/>
                </a:tc>
                <a:tc>
                  <a:txBody>
                    <a:bodyPr/>
                    <a:lstStyle/>
                    <a:p>
                      <a:pPr algn="ctr"/>
                      <a:r>
                        <a:rPr lang="en-US" sz="1900" dirty="0"/>
                        <a:t>ARES</a:t>
                      </a:r>
                    </a:p>
                  </a:txBody>
                  <a:tcPr marL="97536" marR="97536" marT="48768" marB="48768"/>
                </a:tc>
                <a:tc>
                  <a:txBody>
                    <a:bodyPr/>
                    <a:lstStyle/>
                    <a:p>
                      <a:pPr algn="ctr"/>
                      <a:r>
                        <a:rPr lang="en-US" sz="1900" dirty="0">
                          <a:solidFill>
                            <a:srgbClr val="7030A0"/>
                          </a:solidFill>
                        </a:rPr>
                        <a:t>ATHENA</a:t>
                      </a:r>
                    </a:p>
                  </a:txBody>
                  <a:tcPr marL="97536" marR="97536" marT="48768" marB="48768"/>
                </a:tc>
                <a:tc>
                  <a:txBody>
                    <a:bodyPr/>
                    <a:lstStyle/>
                    <a:p>
                      <a:pPr algn="ctr"/>
                      <a:r>
                        <a:rPr lang="en-US" sz="1900" dirty="0">
                          <a:solidFill>
                            <a:srgbClr val="FF0000"/>
                          </a:solidFill>
                        </a:rPr>
                        <a:t>HESTIA</a:t>
                      </a:r>
                    </a:p>
                  </a:txBody>
                  <a:tcPr marL="97536" marR="97536" marT="48768" marB="48768"/>
                </a:tc>
                <a:tc>
                  <a:txBody>
                    <a:bodyPr/>
                    <a:lstStyle/>
                    <a:p>
                      <a:pPr algn="ctr"/>
                      <a:r>
                        <a:rPr lang="en-US" sz="1900" dirty="0">
                          <a:solidFill>
                            <a:srgbClr val="00B0F0"/>
                          </a:solidFill>
                        </a:rPr>
                        <a:t>POSEIDON</a:t>
                      </a:r>
                    </a:p>
                  </a:txBody>
                  <a:tcPr marL="97536" marR="97536" marT="48768" marB="48768"/>
                </a:tc>
                <a:tc>
                  <a:txBody>
                    <a:bodyPr/>
                    <a:lstStyle/>
                    <a:p>
                      <a:pPr algn="ctr"/>
                      <a:r>
                        <a:rPr lang="en-US" sz="1900" dirty="0">
                          <a:solidFill>
                            <a:srgbClr val="FFFF00"/>
                          </a:solidFill>
                        </a:rPr>
                        <a:t>ZEUS</a:t>
                      </a:r>
                    </a:p>
                  </a:txBody>
                  <a:tcPr marL="97536" marR="97536" marT="48768" marB="48768"/>
                </a:tc>
                <a:extLst>
                  <a:ext uri="{0D108BD9-81ED-4DB2-BD59-A6C34878D82A}">
                    <a16:rowId xmlns:a16="http://schemas.microsoft.com/office/drawing/2014/main" val="4141608923"/>
                  </a:ext>
                </a:extLst>
              </a:tr>
              <a:tr h="6658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May 2022 EOC Scores-</a:t>
                      </a:r>
                    </a:p>
                    <a:p>
                      <a:pPr algn="ctr"/>
                      <a:endParaRPr lang="en-US" sz="1400" dirty="0"/>
                    </a:p>
                  </a:txBody>
                  <a:tcPr marL="97536" marR="97536" marT="48768" marB="48768"/>
                </a:tc>
                <a:tc>
                  <a:txBody>
                    <a:bodyPr/>
                    <a:lstStyle/>
                    <a:p>
                      <a:pPr algn="ctr"/>
                      <a:r>
                        <a:rPr lang="en-US" sz="1400" dirty="0"/>
                        <a:t>277</a:t>
                      </a:r>
                    </a:p>
                  </a:txBody>
                  <a:tcPr marL="97536" marR="97536" marT="48768" marB="48768"/>
                </a:tc>
                <a:tc>
                  <a:txBody>
                    <a:bodyPr/>
                    <a:lstStyle/>
                    <a:p>
                      <a:pPr algn="ctr"/>
                      <a:r>
                        <a:rPr lang="en-US" sz="1400" dirty="0">
                          <a:solidFill>
                            <a:srgbClr val="7030A0"/>
                          </a:solidFill>
                        </a:rPr>
                        <a:t>356</a:t>
                      </a:r>
                    </a:p>
                  </a:txBody>
                  <a:tcPr marL="97536" marR="97536" marT="48768" marB="48768"/>
                </a:tc>
                <a:tc>
                  <a:txBody>
                    <a:bodyPr/>
                    <a:lstStyle/>
                    <a:p>
                      <a:pPr algn="ctr"/>
                      <a:r>
                        <a:rPr lang="en-US" sz="1400" dirty="0">
                          <a:solidFill>
                            <a:srgbClr val="FF0000"/>
                          </a:solidFill>
                        </a:rPr>
                        <a:t>382</a:t>
                      </a:r>
                    </a:p>
                  </a:txBody>
                  <a:tcPr marL="97536" marR="97536" marT="48768" marB="48768"/>
                </a:tc>
                <a:tc>
                  <a:txBody>
                    <a:bodyPr/>
                    <a:lstStyle/>
                    <a:p>
                      <a:pPr algn="ctr"/>
                      <a:r>
                        <a:rPr lang="en-US" sz="1400" dirty="0">
                          <a:solidFill>
                            <a:srgbClr val="00B0F0"/>
                          </a:solidFill>
                        </a:rPr>
                        <a:t>319</a:t>
                      </a:r>
                    </a:p>
                  </a:txBody>
                  <a:tcPr marL="97536" marR="97536" marT="48768" marB="48768"/>
                </a:tc>
                <a:tc>
                  <a:txBody>
                    <a:bodyPr/>
                    <a:lstStyle/>
                    <a:p>
                      <a:pPr algn="ctr"/>
                      <a:r>
                        <a:rPr lang="en-US" sz="1400" dirty="0">
                          <a:solidFill>
                            <a:srgbClr val="FFFF00"/>
                          </a:solidFill>
                        </a:rPr>
                        <a:t>284</a:t>
                      </a:r>
                    </a:p>
                  </a:txBody>
                  <a:tcPr marL="97536" marR="97536" marT="48768" marB="48768"/>
                </a:tc>
                <a:extLst>
                  <a:ext uri="{0D108BD9-81ED-4DB2-BD59-A6C34878D82A}">
                    <a16:rowId xmlns:a16="http://schemas.microsoft.com/office/drawing/2014/main" val="1530926908"/>
                  </a:ext>
                </a:extLst>
              </a:tr>
              <a:tr h="737491">
                <a:tc>
                  <a:txBody>
                    <a:bodyPr/>
                    <a:lstStyle/>
                    <a:p>
                      <a:pPr algn="ctr"/>
                      <a:r>
                        <a:rPr lang="en-US" sz="1400" dirty="0"/>
                        <a:t>Pink-Out Day-</a:t>
                      </a:r>
                    </a:p>
                    <a:p>
                      <a:pPr algn="ctr"/>
                      <a:endParaRPr lang="en-US" sz="1400" dirty="0"/>
                    </a:p>
                    <a:p>
                      <a:pPr algn="ctr"/>
                      <a:r>
                        <a:rPr lang="en-US" sz="1400" dirty="0">
                          <a:solidFill>
                            <a:srgbClr val="FF0000"/>
                          </a:solidFill>
                        </a:rPr>
                        <a:t> </a:t>
                      </a:r>
                      <a:endParaRPr lang="en-US" sz="1400" dirty="0"/>
                    </a:p>
                  </a:txBody>
                  <a:tcPr marL="97536" marR="97536" marT="48768" marB="48768"/>
                </a:tc>
                <a:tc>
                  <a:txBody>
                    <a:bodyPr/>
                    <a:lstStyle/>
                    <a:p>
                      <a:pPr algn="ctr"/>
                      <a:r>
                        <a:rPr lang="en-US" sz="1400" dirty="0"/>
                        <a:t>57</a:t>
                      </a:r>
                    </a:p>
                  </a:txBody>
                  <a:tcPr marL="97536" marR="97536" marT="48768" marB="48768"/>
                </a:tc>
                <a:tc>
                  <a:txBody>
                    <a:bodyPr/>
                    <a:lstStyle/>
                    <a:p>
                      <a:pPr algn="ctr"/>
                      <a:r>
                        <a:rPr lang="en-US" sz="1400" dirty="0">
                          <a:solidFill>
                            <a:srgbClr val="7030A0"/>
                          </a:solidFill>
                        </a:rPr>
                        <a:t>69</a:t>
                      </a:r>
                    </a:p>
                  </a:txBody>
                  <a:tcPr marL="97536" marR="97536" marT="48768" marB="48768"/>
                </a:tc>
                <a:tc>
                  <a:txBody>
                    <a:bodyPr/>
                    <a:lstStyle/>
                    <a:p>
                      <a:pPr algn="ctr"/>
                      <a:r>
                        <a:rPr lang="en-US" sz="1400" dirty="0">
                          <a:solidFill>
                            <a:srgbClr val="FF0000"/>
                          </a:solidFill>
                        </a:rPr>
                        <a:t>67</a:t>
                      </a:r>
                    </a:p>
                  </a:txBody>
                  <a:tcPr marL="97536" marR="97536" marT="48768" marB="48768"/>
                </a:tc>
                <a:tc>
                  <a:txBody>
                    <a:bodyPr/>
                    <a:lstStyle/>
                    <a:p>
                      <a:pPr algn="ctr"/>
                      <a:r>
                        <a:rPr lang="en-US" sz="1400" dirty="0">
                          <a:solidFill>
                            <a:srgbClr val="00B0F0"/>
                          </a:solidFill>
                        </a:rPr>
                        <a:t>71</a:t>
                      </a:r>
                    </a:p>
                  </a:txBody>
                  <a:tcPr marL="97536" marR="97536" marT="48768" marB="48768"/>
                </a:tc>
                <a:tc>
                  <a:txBody>
                    <a:bodyPr/>
                    <a:lstStyle/>
                    <a:p>
                      <a:pPr algn="ctr"/>
                      <a:r>
                        <a:rPr lang="en-US" sz="1400" dirty="0">
                          <a:solidFill>
                            <a:srgbClr val="FFFF00"/>
                          </a:solidFill>
                        </a:rPr>
                        <a:t>62</a:t>
                      </a:r>
                    </a:p>
                  </a:txBody>
                  <a:tcPr marL="97536" marR="97536" marT="48768" marB="48768"/>
                </a:tc>
                <a:extLst>
                  <a:ext uri="{0D108BD9-81ED-4DB2-BD59-A6C34878D82A}">
                    <a16:rowId xmlns:a16="http://schemas.microsoft.com/office/drawing/2014/main" val="1593655283"/>
                  </a:ext>
                </a:extLst>
              </a:tr>
              <a:tr h="5244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Hygiene Drive-</a:t>
                      </a:r>
                    </a:p>
                    <a:p>
                      <a:pPr algn="ctr"/>
                      <a:endParaRPr lang="en-US" sz="1400" dirty="0"/>
                    </a:p>
                  </a:txBody>
                  <a:tcPr marL="97536" marR="97536" marT="48768" marB="48768"/>
                </a:tc>
                <a:tc>
                  <a:txBody>
                    <a:bodyPr/>
                    <a:lstStyle/>
                    <a:p>
                      <a:pPr algn="ctr"/>
                      <a:r>
                        <a:rPr lang="en-US" sz="1400" dirty="0"/>
                        <a:t>60</a:t>
                      </a:r>
                    </a:p>
                  </a:txBody>
                  <a:tcPr marL="97536" marR="97536" marT="48768" marB="48768"/>
                </a:tc>
                <a:tc>
                  <a:txBody>
                    <a:bodyPr/>
                    <a:lstStyle/>
                    <a:p>
                      <a:pPr algn="ctr"/>
                      <a:r>
                        <a:rPr lang="en-US" sz="1400" dirty="0">
                          <a:solidFill>
                            <a:srgbClr val="7030A0"/>
                          </a:solidFill>
                        </a:rPr>
                        <a:t>0</a:t>
                      </a:r>
                    </a:p>
                  </a:txBody>
                  <a:tcPr marL="97536" marR="97536" marT="48768" marB="48768"/>
                </a:tc>
                <a:tc>
                  <a:txBody>
                    <a:bodyPr/>
                    <a:lstStyle/>
                    <a:p>
                      <a:pPr algn="ctr"/>
                      <a:r>
                        <a:rPr lang="en-US" sz="1400" dirty="0">
                          <a:solidFill>
                            <a:srgbClr val="FF0000"/>
                          </a:solidFill>
                        </a:rPr>
                        <a:t>0</a:t>
                      </a:r>
                    </a:p>
                  </a:txBody>
                  <a:tcPr marL="97536" marR="97536" marT="48768" marB="48768"/>
                </a:tc>
                <a:tc>
                  <a:txBody>
                    <a:bodyPr/>
                    <a:lstStyle/>
                    <a:p>
                      <a:pPr algn="ctr"/>
                      <a:r>
                        <a:rPr lang="en-US" sz="1400" dirty="0">
                          <a:solidFill>
                            <a:srgbClr val="00B0F0"/>
                          </a:solidFill>
                        </a:rPr>
                        <a:t>100</a:t>
                      </a:r>
                    </a:p>
                  </a:txBody>
                  <a:tcPr marL="97536" marR="97536" marT="48768" marB="48768"/>
                </a:tc>
                <a:tc>
                  <a:txBody>
                    <a:bodyPr/>
                    <a:lstStyle/>
                    <a:p>
                      <a:pPr algn="ctr"/>
                      <a:r>
                        <a:rPr lang="en-US" sz="1400" dirty="0">
                          <a:solidFill>
                            <a:srgbClr val="FFFF00"/>
                          </a:solidFill>
                        </a:rPr>
                        <a:t>30</a:t>
                      </a:r>
                    </a:p>
                  </a:txBody>
                  <a:tcPr marL="97536" marR="97536" marT="48768" marB="48768"/>
                </a:tc>
                <a:extLst>
                  <a:ext uri="{0D108BD9-81ED-4DB2-BD59-A6C34878D82A}">
                    <a16:rowId xmlns:a16="http://schemas.microsoft.com/office/drawing/2014/main" val="3643545024"/>
                  </a:ext>
                </a:extLst>
              </a:tr>
              <a:tr h="5244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Olympic Soccer-</a:t>
                      </a:r>
                    </a:p>
                    <a:p>
                      <a:pPr algn="ctr"/>
                      <a:endParaRPr lang="en-US" sz="1400" dirty="0"/>
                    </a:p>
                  </a:txBody>
                  <a:tcPr marL="97536" marR="97536" marT="48768" marB="48768"/>
                </a:tc>
                <a:tc>
                  <a:txBody>
                    <a:bodyPr/>
                    <a:lstStyle/>
                    <a:p>
                      <a:pPr algn="ctr"/>
                      <a:r>
                        <a:rPr lang="en-US" sz="1400" dirty="0"/>
                        <a:t>0</a:t>
                      </a:r>
                    </a:p>
                  </a:txBody>
                  <a:tcPr marL="97536" marR="97536" marT="48768" marB="48768"/>
                </a:tc>
                <a:tc>
                  <a:txBody>
                    <a:bodyPr/>
                    <a:lstStyle/>
                    <a:p>
                      <a:pPr algn="ctr"/>
                      <a:r>
                        <a:rPr lang="en-US" sz="1400" dirty="0">
                          <a:solidFill>
                            <a:srgbClr val="7030A0"/>
                          </a:solidFill>
                        </a:rPr>
                        <a:t>75</a:t>
                      </a:r>
                    </a:p>
                  </a:txBody>
                  <a:tcPr marL="97536" marR="97536" marT="48768" marB="48768"/>
                </a:tc>
                <a:tc>
                  <a:txBody>
                    <a:bodyPr/>
                    <a:lstStyle/>
                    <a:p>
                      <a:pPr algn="ctr"/>
                      <a:r>
                        <a:rPr lang="en-US" sz="1400" dirty="0">
                          <a:solidFill>
                            <a:srgbClr val="FF0000"/>
                          </a:solidFill>
                        </a:rPr>
                        <a:t>0</a:t>
                      </a:r>
                    </a:p>
                  </a:txBody>
                  <a:tcPr marL="97536" marR="97536" marT="48768" marB="48768"/>
                </a:tc>
                <a:tc>
                  <a:txBody>
                    <a:bodyPr/>
                    <a:lstStyle/>
                    <a:p>
                      <a:pPr algn="ctr"/>
                      <a:r>
                        <a:rPr lang="en-US" sz="1400" dirty="0">
                          <a:solidFill>
                            <a:srgbClr val="00B0F0"/>
                          </a:solidFill>
                        </a:rPr>
                        <a:t>75</a:t>
                      </a:r>
                    </a:p>
                  </a:txBody>
                  <a:tcPr marL="97536" marR="97536" marT="48768" marB="48768"/>
                </a:tc>
                <a:tc>
                  <a:txBody>
                    <a:bodyPr/>
                    <a:lstStyle/>
                    <a:p>
                      <a:pPr algn="ctr"/>
                      <a:r>
                        <a:rPr lang="en-US" sz="1400" dirty="0">
                          <a:solidFill>
                            <a:srgbClr val="FFFF00"/>
                          </a:solidFill>
                        </a:rPr>
                        <a:t>75</a:t>
                      </a:r>
                    </a:p>
                  </a:txBody>
                  <a:tcPr marL="97536" marR="97536" marT="48768" marB="48768"/>
                </a:tc>
                <a:extLst>
                  <a:ext uri="{0D108BD9-81ED-4DB2-BD59-A6C34878D82A}">
                    <a16:rowId xmlns:a16="http://schemas.microsoft.com/office/drawing/2014/main" val="3619064814"/>
                  </a:ext>
                </a:extLst>
              </a:tr>
              <a:tr h="6658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Olympic Football-</a:t>
                      </a:r>
                    </a:p>
                    <a:p>
                      <a:pPr algn="ctr"/>
                      <a:endParaRPr lang="en-US" sz="1400" dirty="0"/>
                    </a:p>
                  </a:txBody>
                  <a:tcPr marL="97536" marR="97536" marT="48768" marB="48768"/>
                </a:tc>
                <a:tc>
                  <a:txBody>
                    <a:bodyPr/>
                    <a:lstStyle/>
                    <a:p>
                      <a:pPr algn="ctr"/>
                      <a:r>
                        <a:rPr lang="en-US" sz="1400" dirty="0"/>
                        <a:t>50</a:t>
                      </a:r>
                    </a:p>
                  </a:txBody>
                  <a:tcPr marL="97536" marR="97536" marT="48768" marB="48768"/>
                </a:tc>
                <a:tc>
                  <a:txBody>
                    <a:bodyPr/>
                    <a:lstStyle/>
                    <a:p>
                      <a:pPr algn="ctr"/>
                      <a:r>
                        <a:rPr lang="en-US" sz="1400" dirty="0">
                          <a:solidFill>
                            <a:srgbClr val="7030A0"/>
                          </a:solidFill>
                        </a:rPr>
                        <a:t>50</a:t>
                      </a:r>
                    </a:p>
                  </a:txBody>
                  <a:tcPr marL="97536" marR="97536" marT="48768" marB="48768"/>
                </a:tc>
                <a:tc>
                  <a:txBody>
                    <a:bodyPr/>
                    <a:lstStyle/>
                    <a:p>
                      <a:pPr algn="ctr"/>
                      <a:r>
                        <a:rPr lang="en-US" sz="1400" dirty="0">
                          <a:solidFill>
                            <a:srgbClr val="FF0000"/>
                          </a:solidFill>
                        </a:rPr>
                        <a:t>100</a:t>
                      </a:r>
                    </a:p>
                  </a:txBody>
                  <a:tcPr marL="97536" marR="97536" marT="48768" marB="48768"/>
                </a:tc>
                <a:tc>
                  <a:txBody>
                    <a:bodyPr/>
                    <a:lstStyle/>
                    <a:p>
                      <a:pPr algn="ctr"/>
                      <a:r>
                        <a:rPr lang="en-US" sz="1400" dirty="0">
                          <a:solidFill>
                            <a:srgbClr val="00B0F0"/>
                          </a:solidFill>
                        </a:rPr>
                        <a:t>75</a:t>
                      </a:r>
                    </a:p>
                  </a:txBody>
                  <a:tcPr marL="97536" marR="97536" marT="48768" marB="48768"/>
                </a:tc>
                <a:tc>
                  <a:txBody>
                    <a:bodyPr/>
                    <a:lstStyle/>
                    <a:p>
                      <a:pPr algn="ctr"/>
                      <a:r>
                        <a:rPr lang="en-US" sz="1400" dirty="0">
                          <a:solidFill>
                            <a:srgbClr val="FFFF00"/>
                          </a:solidFill>
                        </a:rPr>
                        <a:t>0</a:t>
                      </a:r>
                    </a:p>
                  </a:txBody>
                  <a:tcPr marL="97536" marR="97536" marT="48768" marB="48768"/>
                </a:tc>
                <a:extLst>
                  <a:ext uri="{0D108BD9-81ED-4DB2-BD59-A6C34878D82A}">
                    <a16:rowId xmlns:a16="http://schemas.microsoft.com/office/drawing/2014/main" val="4237178123"/>
                  </a:ext>
                </a:extLst>
              </a:tr>
              <a:tr h="6658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Q1 Perfect Attendance-</a:t>
                      </a:r>
                    </a:p>
                    <a:p>
                      <a:pPr algn="ctr"/>
                      <a:endParaRPr lang="en-US" sz="1400" dirty="0"/>
                    </a:p>
                  </a:txBody>
                  <a:tcPr marL="97536" marR="97536" marT="48768" marB="48768"/>
                </a:tc>
                <a:tc>
                  <a:txBody>
                    <a:bodyPr/>
                    <a:lstStyle/>
                    <a:p>
                      <a:pPr algn="ctr"/>
                      <a:r>
                        <a:rPr lang="en-US" sz="1400" dirty="0"/>
                        <a:t>190</a:t>
                      </a:r>
                    </a:p>
                  </a:txBody>
                  <a:tcPr marL="97536" marR="97536" marT="48768" marB="48768"/>
                </a:tc>
                <a:tc>
                  <a:txBody>
                    <a:bodyPr/>
                    <a:lstStyle/>
                    <a:p>
                      <a:pPr algn="ctr"/>
                      <a:r>
                        <a:rPr lang="en-US" sz="1400" dirty="0">
                          <a:solidFill>
                            <a:srgbClr val="7030A0"/>
                          </a:solidFill>
                        </a:rPr>
                        <a:t>210</a:t>
                      </a:r>
                    </a:p>
                  </a:txBody>
                  <a:tcPr marL="97536" marR="97536" marT="48768" marB="48768"/>
                </a:tc>
                <a:tc>
                  <a:txBody>
                    <a:bodyPr/>
                    <a:lstStyle/>
                    <a:p>
                      <a:pPr algn="ctr"/>
                      <a:r>
                        <a:rPr lang="en-US" sz="1400" dirty="0">
                          <a:solidFill>
                            <a:srgbClr val="FF0000"/>
                          </a:solidFill>
                        </a:rPr>
                        <a:t>250</a:t>
                      </a:r>
                    </a:p>
                  </a:txBody>
                  <a:tcPr marL="97536" marR="97536" marT="48768" marB="48768"/>
                </a:tc>
                <a:tc>
                  <a:txBody>
                    <a:bodyPr/>
                    <a:lstStyle/>
                    <a:p>
                      <a:pPr algn="ctr"/>
                      <a:r>
                        <a:rPr lang="en-US" sz="1400" dirty="0">
                          <a:solidFill>
                            <a:srgbClr val="00B0F0"/>
                          </a:solidFill>
                        </a:rPr>
                        <a:t>310</a:t>
                      </a:r>
                    </a:p>
                  </a:txBody>
                  <a:tcPr marL="97536" marR="97536" marT="48768" marB="48768"/>
                </a:tc>
                <a:tc>
                  <a:txBody>
                    <a:bodyPr/>
                    <a:lstStyle/>
                    <a:p>
                      <a:pPr algn="ctr"/>
                      <a:r>
                        <a:rPr lang="en-US" sz="1400" dirty="0">
                          <a:solidFill>
                            <a:srgbClr val="FFFF00"/>
                          </a:solidFill>
                        </a:rPr>
                        <a:t>270</a:t>
                      </a:r>
                    </a:p>
                  </a:txBody>
                  <a:tcPr marL="97536" marR="97536" marT="48768" marB="48768"/>
                </a:tc>
                <a:extLst>
                  <a:ext uri="{0D108BD9-81ED-4DB2-BD59-A6C34878D82A}">
                    <a16:rowId xmlns:a16="http://schemas.microsoft.com/office/drawing/2014/main" val="3319912855"/>
                  </a:ext>
                </a:extLst>
              </a:tr>
              <a:tr h="5244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Q1 GPAs-</a:t>
                      </a:r>
                    </a:p>
                    <a:p>
                      <a:pPr algn="ctr"/>
                      <a:endParaRPr lang="en-US" sz="1400" dirty="0"/>
                    </a:p>
                  </a:txBody>
                  <a:tcPr marL="97536" marR="97536" marT="48768" marB="48768"/>
                </a:tc>
                <a:tc>
                  <a:txBody>
                    <a:bodyPr/>
                    <a:lstStyle/>
                    <a:p>
                      <a:pPr algn="ctr"/>
                      <a:r>
                        <a:rPr lang="en-US" sz="1400" dirty="0"/>
                        <a:t>531</a:t>
                      </a:r>
                    </a:p>
                  </a:txBody>
                  <a:tcPr marL="97536" marR="97536" marT="48768" marB="48768"/>
                </a:tc>
                <a:tc>
                  <a:txBody>
                    <a:bodyPr/>
                    <a:lstStyle/>
                    <a:p>
                      <a:pPr algn="ctr"/>
                      <a:r>
                        <a:rPr lang="en-US" sz="1400" dirty="0">
                          <a:solidFill>
                            <a:srgbClr val="7030A0"/>
                          </a:solidFill>
                        </a:rPr>
                        <a:t>507</a:t>
                      </a:r>
                    </a:p>
                  </a:txBody>
                  <a:tcPr marL="97536" marR="97536" marT="48768" marB="48768"/>
                </a:tc>
                <a:tc>
                  <a:txBody>
                    <a:bodyPr/>
                    <a:lstStyle/>
                    <a:p>
                      <a:pPr algn="ctr"/>
                      <a:r>
                        <a:rPr lang="en-US" sz="1400" dirty="0">
                          <a:solidFill>
                            <a:srgbClr val="FF0000"/>
                          </a:solidFill>
                        </a:rPr>
                        <a:t>536</a:t>
                      </a:r>
                    </a:p>
                  </a:txBody>
                  <a:tcPr marL="97536" marR="97536" marT="48768" marB="48768"/>
                </a:tc>
                <a:tc>
                  <a:txBody>
                    <a:bodyPr/>
                    <a:lstStyle/>
                    <a:p>
                      <a:pPr algn="ctr"/>
                      <a:r>
                        <a:rPr lang="en-US" sz="1400" dirty="0">
                          <a:solidFill>
                            <a:srgbClr val="00B0F0"/>
                          </a:solidFill>
                        </a:rPr>
                        <a:t>555</a:t>
                      </a:r>
                    </a:p>
                  </a:txBody>
                  <a:tcPr marL="97536" marR="97536" marT="48768" marB="48768"/>
                </a:tc>
                <a:tc>
                  <a:txBody>
                    <a:bodyPr/>
                    <a:lstStyle/>
                    <a:p>
                      <a:pPr algn="ctr"/>
                      <a:r>
                        <a:rPr lang="en-US" sz="1400" dirty="0">
                          <a:solidFill>
                            <a:srgbClr val="FFFF00"/>
                          </a:solidFill>
                        </a:rPr>
                        <a:t>493</a:t>
                      </a:r>
                    </a:p>
                  </a:txBody>
                  <a:tcPr marL="97536" marR="97536" marT="48768" marB="48768"/>
                </a:tc>
                <a:extLst>
                  <a:ext uri="{0D108BD9-81ED-4DB2-BD59-A6C34878D82A}">
                    <a16:rowId xmlns:a16="http://schemas.microsoft.com/office/drawing/2014/main" val="1417287655"/>
                  </a:ext>
                </a:extLst>
              </a:tr>
              <a:tr h="5244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FF0000"/>
                          </a:solidFill>
                        </a:rPr>
                        <a:t>Detentions-</a:t>
                      </a:r>
                    </a:p>
                    <a:p>
                      <a:pPr algn="ctr"/>
                      <a:endParaRPr lang="en-US" sz="1400" dirty="0"/>
                    </a:p>
                  </a:txBody>
                  <a:tcPr marL="97536" marR="97536" marT="48768" marB="48768"/>
                </a:tc>
                <a:tc>
                  <a:txBody>
                    <a:bodyPr/>
                    <a:lstStyle/>
                    <a:p>
                      <a:pPr algn="ctr"/>
                      <a:r>
                        <a:rPr lang="en-US" sz="1400" dirty="0"/>
                        <a:t>-228</a:t>
                      </a:r>
                    </a:p>
                  </a:txBody>
                  <a:tcPr marL="97536" marR="97536" marT="48768" marB="48768"/>
                </a:tc>
                <a:tc>
                  <a:txBody>
                    <a:bodyPr/>
                    <a:lstStyle/>
                    <a:p>
                      <a:pPr algn="ctr"/>
                      <a:r>
                        <a:rPr lang="en-US" sz="1400" dirty="0">
                          <a:solidFill>
                            <a:srgbClr val="7030A0"/>
                          </a:solidFill>
                        </a:rPr>
                        <a:t>-276</a:t>
                      </a:r>
                    </a:p>
                  </a:txBody>
                  <a:tcPr marL="97536" marR="97536" marT="48768" marB="48768"/>
                </a:tc>
                <a:tc>
                  <a:txBody>
                    <a:bodyPr/>
                    <a:lstStyle/>
                    <a:p>
                      <a:pPr algn="ctr"/>
                      <a:r>
                        <a:rPr lang="en-US" sz="1400" dirty="0">
                          <a:solidFill>
                            <a:srgbClr val="FF0000"/>
                          </a:solidFill>
                        </a:rPr>
                        <a:t>-242</a:t>
                      </a:r>
                    </a:p>
                  </a:txBody>
                  <a:tcPr marL="97536" marR="97536" marT="48768" marB="48768"/>
                </a:tc>
                <a:tc>
                  <a:txBody>
                    <a:bodyPr/>
                    <a:lstStyle/>
                    <a:p>
                      <a:pPr algn="ctr"/>
                      <a:r>
                        <a:rPr lang="en-US" sz="1400" dirty="0">
                          <a:solidFill>
                            <a:srgbClr val="00B0F0"/>
                          </a:solidFill>
                        </a:rPr>
                        <a:t>-206</a:t>
                      </a:r>
                    </a:p>
                  </a:txBody>
                  <a:tcPr marL="97536" marR="97536" marT="48768" marB="48768"/>
                </a:tc>
                <a:tc>
                  <a:txBody>
                    <a:bodyPr/>
                    <a:lstStyle/>
                    <a:p>
                      <a:pPr algn="ctr"/>
                      <a:r>
                        <a:rPr lang="en-US" sz="1400" dirty="0">
                          <a:solidFill>
                            <a:srgbClr val="FFFF00"/>
                          </a:solidFill>
                        </a:rPr>
                        <a:t>-220</a:t>
                      </a:r>
                    </a:p>
                  </a:txBody>
                  <a:tcPr marL="97536" marR="97536" marT="48768" marB="48768"/>
                </a:tc>
                <a:extLst>
                  <a:ext uri="{0D108BD9-81ED-4DB2-BD59-A6C34878D82A}">
                    <a16:rowId xmlns:a16="http://schemas.microsoft.com/office/drawing/2014/main" val="3743535683"/>
                  </a:ext>
                </a:extLst>
              </a:tr>
              <a:tr h="6421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FF0000"/>
                          </a:solidFill>
                        </a:rPr>
                        <a:t>Saturday Detentions-</a:t>
                      </a:r>
                    </a:p>
                    <a:p>
                      <a:pPr algn="ctr"/>
                      <a:endParaRPr lang="en-US" sz="1400" dirty="0"/>
                    </a:p>
                  </a:txBody>
                  <a:tcPr marL="97536" marR="97536" marT="48768" marB="48768"/>
                </a:tc>
                <a:tc>
                  <a:txBody>
                    <a:bodyPr/>
                    <a:lstStyle/>
                    <a:p>
                      <a:pPr algn="ctr"/>
                      <a:r>
                        <a:rPr lang="en-US" sz="1400" dirty="0"/>
                        <a:t>-155</a:t>
                      </a:r>
                    </a:p>
                  </a:txBody>
                  <a:tcPr marL="97536" marR="97536" marT="48768" marB="48768"/>
                </a:tc>
                <a:tc>
                  <a:txBody>
                    <a:bodyPr/>
                    <a:lstStyle/>
                    <a:p>
                      <a:pPr algn="ctr"/>
                      <a:r>
                        <a:rPr lang="en-US" sz="1400" dirty="0">
                          <a:solidFill>
                            <a:srgbClr val="7030A0"/>
                          </a:solidFill>
                        </a:rPr>
                        <a:t>-70</a:t>
                      </a:r>
                    </a:p>
                  </a:txBody>
                  <a:tcPr marL="97536" marR="97536" marT="48768" marB="48768"/>
                </a:tc>
                <a:tc>
                  <a:txBody>
                    <a:bodyPr/>
                    <a:lstStyle/>
                    <a:p>
                      <a:pPr algn="ctr"/>
                      <a:r>
                        <a:rPr lang="en-US" sz="1400" dirty="0">
                          <a:solidFill>
                            <a:srgbClr val="FF0000"/>
                          </a:solidFill>
                        </a:rPr>
                        <a:t>-170</a:t>
                      </a:r>
                    </a:p>
                  </a:txBody>
                  <a:tcPr marL="97536" marR="97536" marT="48768" marB="48768"/>
                </a:tc>
                <a:tc>
                  <a:txBody>
                    <a:bodyPr/>
                    <a:lstStyle/>
                    <a:p>
                      <a:pPr algn="ctr"/>
                      <a:r>
                        <a:rPr lang="en-US" sz="1400" dirty="0">
                          <a:solidFill>
                            <a:srgbClr val="00B0F0"/>
                          </a:solidFill>
                        </a:rPr>
                        <a:t>-155</a:t>
                      </a:r>
                    </a:p>
                  </a:txBody>
                  <a:tcPr marL="97536" marR="97536" marT="48768" marB="48768"/>
                </a:tc>
                <a:tc>
                  <a:txBody>
                    <a:bodyPr/>
                    <a:lstStyle/>
                    <a:p>
                      <a:pPr algn="ctr"/>
                      <a:r>
                        <a:rPr lang="en-US" sz="1400" dirty="0">
                          <a:solidFill>
                            <a:srgbClr val="FFFF00"/>
                          </a:solidFill>
                        </a:rPr>
                        <a:t>-170</a:t>
                      </a:r>
                    </a:p>
                  </a:txBody>
                  <a:tcPr marL="97536" marR="97536" marT="48768" marB="48768"/>
                </a:tc>
                <a:extLst>
                  <a:ext uri="{0D108BD9-81ED-4DB2-BD59-A6C34878D82A}">
                    <a16:rowId xmlns:a16="http://schemas.microsoft.com/office/drawing/2014/main" val="800451912"/>
                  </a:ext>
                </a:extLst>
              </a:tr>
              <a:tr h="5244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FF0000"/>
                          </a:solidFill>
                        </a:rPr>
                        <a:t>Q1 </a:t>
                      </a:r>
                      <a:r>
                        <a:rPr lang="en-US" sz="1400" dirty="0" err="1">
                          <a:solidFill>
                            <a:srgbClr val="FF0000"/>
                          </a:solidFill>
                        </a:rPr>
                        <a:t>Tardies</a:t>
                      </a:r>
                      <a:r>
                        <a:rPr lang="en-US" sz="1400" dirty="0">
                          <a:solidFill>
                            <a:srgbClr val="FF0000"/>
                          </a:solidFill>
                        </a:rPr>
                        <a:t>-</a:t>
                      </a:r>
                    </a:p>
                    <a:p>
                      <a:pPr algn="ctr"/>
                      <a:endParaRPr lang="en-US" sz="1400" dirty="0"/>
                    </a:p>
                  </a:txBody>
                  <a:tcPr marL="97536" marR="97536" marT="48768" marB="48768"/>
                </a:tc>
                <a:tc>
                  <a:txBody>
                    <a:bodyPr/>
                    <a:lstStyle/>
                    <a:p>
                      <a:pPr algn="ctr"/>
                      <a:r>
                        <a:rPr lang="en-US" sz="1400" dirty="0"/>
                        <a:t>-25</a:t>
                      </a:r>
                    </a:p>
                  </a:txBody>
                  <a:tcPr marL="97536" marR="97536" marT="48768" marB="48768"/>
                </a:tc>
                <a:tc>
                  <a:txBody>
                    <a:bodyPr/>
                    <a:lstStyle/>
                    <a:p>
                      <a:pPr algn="ctr"/>
                      <a:r>
                        <a:rPr lang="en-US" sz="1400" dirty="0">
                          <a:solidFill>
                            <a:srgbClr val="7030A0"/>
                          </a:solidFill>
                        </a:rPr>
                        <a:t>-23</a:t>
                      </a:r>
                    </a:p>
                  </a:txBody>
                  <a:tcPr marL="97536" marR="97536" marT="48768" marB="48768"/>
                </a:tc>
                <a:tc>
                  <a:txBody>
                    <a:bodyPr/>
                    <a:lstStyle/>
                    <a:p>
                      <a:pPr algn="ctr"/>
                      <a:r>
                        <a:rPr lang="en-US" sz="1400" dirty="0">
                          <a:solidFill>
                            <a:srgbClr val="FF0000"/>
                          </a:solidFill>
                        </a:rPr>
                        <a:t>-20</a:t>
                      </a:r>
                    </a:p>
                  </a:txBody>
                  <a:tcPr marL="97536" marR="97536" marT="48768" marB="48768"/>
                </a:tc>
                <a:tc>
                  <a:txBody>
                    <a:bodyPr/>
                    <a:lstStyle/>
                    <a:p>
                      <a:pPr algn="ctr"/>
                      <a:r>
                        <a:rPr lang="en-US" sz="1400" dirty="0">
                          <a:solidFill>
                            <a:srgbClr val="00B0F0"/>
                          </a:solidFill>
                        </a:rPr>
                        <a:t>-14</a:t>
                      </a:r>
                    </a:p>
                  </a:txBody>
                  <a:tcPr marL="97536" marR="97536" marT="48768" marB="48768"/>
                </a:tc>
                <a:tc>
                  <a:txBody>
                    <a:bodyPr/>
                    <a:lstStyle/>
                    <a:p>
                      <a:pPr algn="ctr"/>
                      <a:r>
                        <a:rPr lang="en-US" sz="1400" dirty="0">
                          <a:solidFill>
                            <a:srgbClr val="FFFF00"/>
                          </a:solidFill>
                        </a:rPr>
                        <a:t>-17</a:t>
                      </a:r>
                    </a:p>
                  </a:txBody>
                  <a:tcPr marL="97536" marR="97536" marT="48768" marB="48768"/>
                </a:tc>
                <a:extLst>
                  <a:ext uri="{0D108BD9-81ED-4DB2-BD59-A6C34878D82A}">
                    <a16:rowId xmlns:a16="http://schemas.microsoft.com/office/drawing/2014/main" val="657835071"/>
                  </a:ext>
                </a:extLst>
              </a:tr>
              <a:tr h="466125">
                <a:tc>
                  <a:txBody>
                    <a:bodyPr/>
                    <a:lstStyle/>
                    <a:p>
                      <a:pPr algn="ctr"/>
                      <a:r>
                        <a:rPr lang="en-US" sz="1400" dirty="0"/>
                        <a:t>TOTAL</a:t>
                      </a:r>
                    </a:p>
                  </a:txBody>
                  <a:tcPr marL="97536" marR="97536" marT="48768" marB="48768"/>
                </a:tc>
                <a:tc>
                  <a:txBody>
                    <a:bodyPr/>
                    <a:lstStyle/>
                    <a:p>
                      <a:pPr algn="ctr"/>
                      <a:r>
                        <a:rPr lang="en-US" sz="1400" dirty="0"/>
                        <a:t>757</a:t>
                      </a:r>
                    </a:p>
                  </a:txBody>
                  <a:tcPr marL="97536" marR="97536" marT="48768" marB="48768"/>
                </a:tc>
                <a:tc>
                  <a:txBody>
                    <a:bodyPr/>
                    <a:lstStyle/>
                    <a:p>
                      <a:pPr algn="ctr"/>
                      <a:r>
                        <a:rPr lang="en-US" sz="1400" dirty="0">
                          <a:solidFill>
                            <a:srgbClr val="7030A0"/>
                          </a:solidFill>
                        </a:rPr>
                        <a:t>898</a:t>
                      </a:r>
                    </a:p>
                  </a:txBody>
                  <a:tcPr marL="97536" marR="97536" marT="48768" marB="48768"/>
                </a:tc>
                <a:tc>
                  <a:txBody>
                    <a:bodyPr/>
                    <a:lstStyle/>
                    <a:p>
                      <a:pPr algn="ctr"/>
                      <a:r>
                        <a:rPr lang="en-US" sz="1400" dirty="0">
                          <a:solidFill>
                            <a:srgbClr val="FF0000"/>
                          </a:solidFill>
                        </a:rPr>
                        <a:t>903</a:t>
                      </a:r>
                    </a:p>
                  </a:txBody>
                  <a:tcPr marL="97536" marR="97536" marT="48768" marB="48768"/>
                </a:tc>
                <a:tc>
                  <a:txBody>
                    <a:bodyPr/>
                    <a:lstStyle/>
                    <a:p>
                      <a:pPr algn="ctr"/>
                      <a:r>
                        <a:rPr lang="en-US" sz="1400" dirty="0">
                          <a:solidFill>
                            <a:srgbClr val="00B0F0"/>
                          </a:solidFill>
                        </a:rPr>
                        <a:t>1130</a:t>
                      </a:r>
                    </a:p>
                  </a:txBody>
                  <a:tcPr marL="97536" marR="97536" marT="48768" marB="48768"/>
                </a:tc>
                <a:tc>
                  <a:txBody>
                    <a:bodyPr/>
                    <a:lstStyle/>
                    <a:p>
                      <a:pPr algn="ctr"/>
                      <a:r>
                        <a:rPr lang="en-US" sz="1400" dirty="0">
                          <a:solidFill>
                            <a:srgbClr val="FFFF00"/>
                          </a:solidFill>
                        </a:rPr>
                        <a:t>807</a:t>
                      </a:r>
                    </a:p>
                  </a:txBody>
                  <a:tcPr marL="97536" marR="97536" marT="48768" marB="48768"/>
                </a:tc>
                <a:extLst>
                  <a:ext uri="{0D108BD9-81ED-4DB2-BD59-A6C34878D82A}">
                    <a16:rowId xmlns:a16="http://schemas.microsoft.com/office/drawing/2014/main" val="2865043825"/>
                  </a:ext>
                </a:extLst>
              </a:tr>
            </a:tbl>
          </a:graphicData>
        </a:graphic>
      </p:graphicFrame>
    </p:spTree>
    <p:extLst>
      <p:ext uri="{BB962C8B-B14F-4D97-AF65-F5344CB8AC3E}">
        <p14:creationId xmlns:p14="http://schemas.microsoft.com/office/powerpoint/2010/main" val="13047196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F9198B-D6BA-40D3-B2A8-EEE397CB237C}"/>
              </a:ext>
            </a:extLst>
          </p:cNvPr>
          <p:cNvPicPr>
            <a:picLocks noChangeAspect="1"/>
          </p:cNvPicPr>
          <p:nvPr/>
        </p:nvPicPr>
        <p:blipFill>
          <a:blip r:embed="rId2"/>
          <a:stretch>
            <a:fillRect/>
          </a:stretch>
        </p:blipFill>
        <p:spPr>
          <a:xfrm>
            <a:off x="10154117" y="1219199"/>
            <a:ext cx="2850684" cy="2503639"/>
          </a:xfrm>
          <a:prstGeom prst="rect">
            <a:avLst/>
          </a:prstGeom>
        </p:spPr>
      </p:pic>
      <p:pic>
        <p:nvPicPr>
          <p:cNvPr id="8" name="Picture 7">
            <a:extLst>
              <a:ext uri="{FF2B5EF4-FFF2-40B4-BE49-F238E27FC236}">
                <a16:creationId xmlns:a16="http://schemas.microsoft.com/office/drawing/2014/main" id="{F7B79C39-2C6B-4C36-8C4A-54EF63A92F73}"/>
              </a:ext>
            </a:extLst>
          </p:cNvPr>
          <p:cNvPicPr>
            <a:picLocks noChangeAspect="1"/>
          </p:cNvPicPr>
          <p:nvPr/>
        </p:nvPicPr>
        <p:blipFill>
          <a:blip r:embed="rId3"/>
          <a:stretch>
            <a:fillRect/>
          </a:stretch>
        </p:blipFill>
        <p:spPr>
          <a:xfrm>
            <a:off x="1" y="1219200"/>
            <a:ext cx="2526535" cy="1945924"/>
          </a:xfrm>
          <a:prstGeom prst="rect">
            <a:avLst/>
          </a:prstGeom>
        </p:spPr>
      </p:pic>
      <p:pic>
        <p:nvPicPr>
          <p:cNvPr id="9" name="Picture 8">
            <a:extLst>
              <a:ext uri="{FF2B5EF4-FFF2-40B4-BE49-F238E27FC236}">
                <a16:creationId xmlns:a16="http://schemas.microsoft.com/office/drawing/2014/main" id="{22AF9949-059D-4F2F-8FDE-A110F487D1DF}"/>
              </a:ext>
            </a:extLst>
          </p:cNvPr>
          <p:cNvPicPr>
            <a:picLocks noChangeAspect="1"/>
          </p:cNvPicPr>
          <p:nvPr/>
        </p:nvPicPr>
        <p:blipFill>
          <a:blip r:embed="rId4"/>
          <a:stretch>
            <a:fillRect/>
          </a:stretch>
        </p:blipFill>
        <p:spPr>
          <a:xfrm>
            <a:off x="0" y="6143004"/>
            <a:ext cx="2663525" cy="2391395"/>
          </a:xfrm>
          <a:prstGeom prst="rect">
            <a:avLst/>
          </a:prstGeom>
        </p:spPr>
      </p:pic>
      <p:pic>
        <p:nvPicPr>
          <p:cNvPr id="11" name="Picture 10">
            <a:extLst>
              <a:ext uri="{FF2B5EF4-FFF2-40B4-BE49-F238E27FC236}">
                <a16:creationId xmlns:a16="http://schemas.microsoft.com/office/drawing/2014/main" id="{B5B3B522-72E1-4C76-A289-FE8FED21FF45}"/>
              </a:ext>
            </a:extLst>
          </p:cNvPr>
          <p:cNvPicPr>
            <a:picLocks noChangeAspect="1"/>
          </p:cNvPicPr>
          <p:nvPr/>
        </p:nvPicPr>
        <p:blipFill>
          <a:blip r:embed="rId5"/>
          <a:stretch>
            <a:fillRect/>
          </a:stretch>
        </p:blipFill>
        <p:spPr>
          <a:xfrm>
            <a:off x="-4" y="3165125"/>
            <a:ext cx="2526540" cy="2977879"/>
          </a:xfrm>
          <a:prstGeom prst="rect">
            <a:avLst/>
          </a:prstGeom>
        </p:spPr>
      </p:pic>
      <p:pic>
        <p:nvPicPr>
          <p:cNvPr id="3" name="Picture 2">
            <a:extLst>
              <a:ext uri="{FF2B5EF4-FFF2-40B4-BE49-F238E27FC236}">
                <a16:creationId xmlns:a16="http://schemas.microsoft.com/office/drawing/2014/main" id="{B86D4FE5-3916-429B-A12C-5C7AF511B212}"/>
              </a:ext>
            </a:extLst>
          </p:cNvPr>
          <p:cNvPicPr>
            <a:picLocks noChangeAspect="1"/>
          </p:cNvPicPr>
          <p:nvPr/>
        </p:nvPicPr>
        <p:blipFill>
          <a:blip r:embed="rId6"/>
          <a:stretch>
            <a:fillRect/>
          </a:stretch>
        </p:blipFill>
        <p:spPr>
          <a:xfrm>
            <a:off x="6142895" y="6143005"/>
            <a:ext cx="3485248" cy="2391399"/>
          </a:xfrm>
          <a:prstGeom prst="rect">
            <a:avLst/>
          </a:prstGeom>
        </p:spPr>
      </p:pic>
      <p:pic>
        <p:nvPicPr>
          <p:cNvPr id="7" name="Picture 6">
            <a:extLst>
              <a:ext uri="{FF2B5EF4-FFF2-40B4-BE49-F238E27FC236}">
                <a16:creationId xmlns:a16="http://schemas.microsoft.com/office/drawing/2014/main" id="{E8285FE0-F5E1-4EB5-9430-1B01C02B8CB0}"/>
              </a:ext>
            </a:extLst>
          </p:cNvPr>
          <p:cNvPicPr>
            <a:picLocks noChangeAspect="1"/>
          </p:cNvPicPr>
          <p:nvPr/>
        </p:nvPicPr>
        <p:blipFill>
          <a:blip r:embed="rId7"/>
          <a:stretch>
            <a:fillRect/>
          </a:stretch>
        </p:blipFill>
        <p:spPr>
          <a:xfrm>
            <a:off x="9628143" y="6143005"/>
            <a:ext cx="3376657" cy="2391395"/>
          </a:xfrm>
          <a:prstGeom prst="rect">
            <a:avLst/>
          </a:prstGeom>
        </p:spPr>
      </p:pic>
      <p:pic>
        <p:nvPicPr>
          <p:cNvPr id="10" name="Picture 9">
            <a:extLst>
              <a:ext uri="{FF2B5EF4-FFF2-40B4-BE49-F238E27FC236}">
                <a16:creationId xmlns:a16="http://schemas.microsoft.com/office/drawing/2014/main" id="{2402F1DE-552A-4436-A41B-CD2DBBB68A96}"/>
              </a:ext>
            </a:extLst>
          </p:cNvPr>
          <p:cNvPicPr>
            <a:picLocks noChangeAspect="1"/>
          </p:cNvPicPr>
          <p:nvPr/>
        </p:nvPicPr>
        <p:blipFill>
          <a:blip r:embed="rId8"/>
          <a:stretch>
            <a:fillRect/>
          </a:stretch>
        </p:blipFill>
        <p:spPr>
          <a:xfrm>
            <a:off x="2663522" y="6143004"/>
            <a:ext cx="3485248" cy="2391396"/>
          </a:xfrm>
          <a:prstGeom prst="rect">
            <a:avLst/>
          </a:prstGeom>
        </p:spPr>
      </p:pic>
      <p:pic>
        <p:nvPicPr>
          <p:cNvPr id="12" name="Picture 11">
            <a:extLst>
              <a:ext uri="{FF2B5EF4-FFF2-40B4-BE49-F238E27FC236}">
                <a16:creationId xmlns:a16="http://schemas.microsoft.com/office/drawing/2014/main" id="{CE2C252C-3D00-44CA-AFDF-DBBBCB820FBD}"/>
              </a:ext>
            </a:extLst>
          </p:cNvPr>
          <p:cNvPicPr>
            <a:picLocks noChangeAspect="1"/>
          </p:cNvPicPr>
          <p:nvPr/>
        </p:nvPicPr>
        <p:blipFill>
          <a:blip r:embed="rId9"/>
          <a:stretch>
            <a:fillRect/>
          </a:stretch>
        </p:blipFill>
        <p:spPr>
          <a:xfrm>
            <a:off x="2526536" y="1219199"/>
            <a:ext cx="4148210" cy="2183376"/>
          </a:xfrm>
          <a:prstGeom prst="rect">
            <a:avLst/>
          </a:prstGeom>
        </p:spPr>
      </p:pic>
      <p:pic>
        <p:nvPicPr>
          <p:cNvPr id="13" name="Picture 12">
            <a:extLst>
              <a:ext uri="{FF2B5EF4-FFF2-40B4-BE49-F238E27FC236}">
                <a16:creationId xmlns:a16="http://schemas.microsoft.com/office/drawing/2014/main" id="{E08EB294-6962-4C6A-AD33-E2CAAA094F94}"/>
              </a:ext>
            </a:extLst>
          </p:cNvPr>
          <p:cNvPicPr>
            <a:picLocks noChangeAspect="1"/>
          </p:cNvPicPr>
          <p:nvPr/>
        </p:nvPicPr>
        <p:blipFill>
          <a:blip r:embed="rId10"/>
          <a:stretch>
            <a:fillRect/>
          </a:stretch>
        </p:blipFill>
        <p:spPr>
          <a:xfrm>
            <a:off x="10154116" y="3722838"/>
            <a:ext cx="2873220" cy="2420166"/>
          </a:xfrm>
          <a:prstGeom prst="rect">
            <a:avLst/>
          </a:prstGeom>
        </p:spPr>
      </p:pic>
      <p:sp>
        <p:nvSpPr>
          <p:cNvPr id="14" name="TextBox 13">
            <a:extLst>
              <a:ext uri="{FF2B5EF4-FFF2-40B4-BE49-F238E27FC236}">
                <a16:creationId xmlns:a16="http://schemas.microsoft.com/office/drawing/2014/main" id="{808A835D-93D6-4ACE-9363-4B8D68890BF2}"/>
              </a:ext>
            </a:extLst>
          </p:cNvPr>
          <p:cNvSpPr txBox="1"/>
          <p:nvPr/>
        </p:nvSpPr>
        <p:spPr>
          <a:xfrm>
            <a:off x="2339481" y="3280627"/>
            <a:ext cx="7792099" cy="2981072"/>
          </a:xfrm>
          <a:prstGeom prst="rect">
            <a:avLst/>
          </a:prstGeom>
          <a:noFill/>
        </p:spPr>
        <p:txBody>
          <a:bodyPr wrap="square" rtlCol="0">
            <a:spAutoFit/>
          </a:bodyPr>
          <a:lstStyle/>
          <a:p>
            <a:pPr algn="ctr" defTabSz="975390"/>
            <a:r>
              <a:rPr lang="en-US" sz="3413" b="1" kern="1200" dirty="0">
                <a:solidFill>
                  <a:prstClr val="white"/>
                </a:solidFill>
                <a:latin typeface="Calibri" panose="020F0502020204030204"/>
                <a:ea typeface="+mn-ea"/>
                <a:cs typeface="+mn-cs"/>
              </a:rPr>
              <a:t>Hispanic Heritage Festival </a:t>
            </a:r>
          </a:p>
          <a:p>
            <a:pPr algn="ctr" defTabSz="975390"/>
            <a:r>
              <a:rPr lang="en-US" sz="2560" b="1" kern="1200" dirty="0">
                <a:solidFill>
                  <a:prstClr val="white"/>
                </a:solidFill>
                <a:latin typeface="Calibri" panose="020F0502020204030204"/>
                <a:ea typeface="+mn-ea"/>
                <a:cs typeface="+mn-cs"/>
              </a:rPr>
              <a:t>Friday, November 4</a:t>
            </a:r>
            <a:r>
              <a:rPr lang="en-US" sz="2133" b="1" kern="1200" dirty="0">
                <a:solidFill>
                  <a:prstClr val="white"/>
                </a:solidFill>
                <a:latin typeface="Calibri" panose="020F0502020204030204"/>
                <a:ea typeface="+mn-ea"/>
                <a:cs typeface="+mn-cs"/>
              </a:rPr>
              <a:t> at 6:15 pm (before the lock-in) in the Cafeteria!</a:t>
            </a:r>
          </a:p>
          <a:p>
            <a:pPr algn="ctr" defTabSz="975390"/>
            <a:r>
              <a:rPr lang="en-US" sz="2133" b="1" kern="1200" dirty="0">
                <a:solidFill>
                  <a:prstClr val="white"/>
                </a:solidFill>
                <a:latin typeface="Calibri" panose="020F0502020204030204"/>
                <a:ea typeface="+mn-ea"/>
                <a:cs typeface="+mn-cs"/>
              </a:rPr>
              <a:t>   </a:t>
            </a:r>
            <a:r>
              <a:rPr lang="en-US" sz="2987" b="1" kern="1200" dirty="0">
                <a:solidFill>
                  <a:prstClr val="white"/>
                </a:solidFill>
                <a:latin typeface="Calibri" panose="020F0502020204030204"/>
                <a:ea typeface="+mn-ea"/>
                <a:cs typeface="+mn-cs"/>
              </a:rPr>
              <a:t>FREE and open to SCPA families. </a:t>
            </a:r>
          </a:p>
          <a:p>
            <a:pPr algn="ctr" defTabSz="975390"/>
            <a:r>
              <a:rPr lang="en-US" sz="2133" b="1" kern="1200" dirty="0">
                <a:solidFill>
                  <a:prstClr val="white"/>
                </a:solidFill>
                <a:latin typeface="Calibri" panose="020F0502020204030204"/>
                <a:ea typeface="+mn-ea"/>
                <a:cs typeface="+mn-cs"/>
              </a:rPr>
              <a:t>Sign up in 233 to bring a dish or utensils. Hours awarded for donations and time; bring receipts to Ms. D in 233. </a:t>
            </a:r>
          </a:p>
          <a:p>
            <a:pPr algn="ctr" defTabSz="975390"/>
            <a:r>
              <a:rPr lang="en-US" sz="2560" b="1" kern="1200" dirty="0">
                <a:solidFill>
                  <a:prstClr val="white"/>
                </a:solidFill>
                <a:latin typeface="Calibri" panose="020F0502020204030204"/>
                <a:ea typeface="+mn-ea"/>
                <a:cs typeface="+mn-cs"/>
              </a:rPr>
              <a:t>There will be a DJ, food, dominoes, and dancing!</a:t>
            </a:r>
            <a:r>
              <a:rPr lang="en-US" sz="3413" b="1" kern="1200" dirty="0">
                <a:solidFill>
                  <a:prstClr val="white"/>
                </a:solidFill>
                <a:latin typeface="Calibri" panose="020F0502020204030204"/>
                <a:ea typeface="+mn-ea"/>
                <a:cs typeface="+mn-cs"/>
              </a:rPr>
              <a:t> </a:t>
            </a:r>
          </a:p>
        </p:txBody>
      </p:sp>
      <p:pic>
        <p:nvPicPr>
          <p:cNvPr id="15" name="Picture 14">
            <a:extLst>
              <a:ext uri="{FF2B5EF4-FFF2-40B4-BE49-F238E27FC236}">
                <a16:creationId xmlns:a16="http://schemas.microsoft.com/office/drawing/2014/main" id="{DF9E94AF-965B-4309-B60E-635D1495FEEE}"/>
              </a:ext>
            </a:extLst>
          </p:cNvPr>
          <p:cNvPicPr>
            <a:picLocks noChangeAspect="1"/>
          </p:cNvPicPr>
          <p:nvPr/>
        </p:nvPicPr>
        <p:blipFill>
          <a:blip r:embed="rId11"/>
          <a:stretch>
            <a:fillRect/>
          </a:stretch>
        </p:blipFill>
        <p:spPr>
          <a:xfrm>
            <a:off x="6674745" y="1219196"/>
            <a:ext cx="3479371" cy="2183377"/>
          </a:xfrm>
          <a:prstGeom prst="rect">
            <a:avLst/>
          </a:prstGeom>
        </p:spPr>
      </p:pic>
    </p:spTree>
    <p:extLst>
      <p:ext uri="{BB962C8B-B14F-4D97-AF65-F5344CB8AC3E}">
        <p14:creationId xmlns:p14="http://schemas.microsoft.com/office/powerpoint/2010/main" val="2973478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A0B924D-5842-CF1C-35DF-51A0297BFD08}"/>
              </a:ext>
            </a:extLst>
          </p:cNvPr>
          <p:cNvSpPr/>
          <p:nvPr/>
        </p:nvSpPr>
        <p:spPr>
          <a:xfrm>
            <a:off x="12732520" y="1241317"/>
            <a:ext cx="272281" cy="7315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pic>
        <p:nvPicPr>
          <p:cNvPr id="9" name="Picture 8" descr="Logo&#10;&#10;Description automatically generated">
            <a:extLst>
              <a:ext uri="{FF2B5EF4-FFF2-40B4-BE49-F238E27FC236}">
                <a16:creationId xmlns:a16="http://schemas.microsoft.com/office/drawing/2014/main" id="{357581EF-2F21-88D8-BA93-027C6789C6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3082" y="4976651"/>
            <a:ext cx="2849174" cy="2250949"/>
          </a:xfrm>
          <a:prstGeom prst="rect">
            <a:avLst/>
          </a:prstGeom>
        </p:spPr>
      </p:pic>
      <p:pic>
        <p:nvPicPr>
          <p:cNvPr id="11" name="Picture 10" descr="A picture containing light, green, traffic, colorful&#10;&#10;Description automatically generated">
            <a:extLst>
              <a:ext uri="{FF2B5EF4-FFF2-40B4-BE49-F238E27FC236}">
                <a16:creationId xmlns:a16="http://schemas.microsoft.com/office/drawing/2014/main" id="{B3903750-53FF-2198-426F-E9FC90D5E3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91673" y="1489692"/>
            <a:ext cx="1138166" cy="1324304"/>
          </a:xfrm>
          <a:prstGeom prst="rect">
            <a:avLst/>
          </a:prstGeom>
        </p:spPr>
      </p:pic>
      <p:pic>
        <p:nvPicPr>
          <p:cNvPr id="12" name="Picture 11">
            <a:extLst>
              <a:ext uri="{FF2B5EF4-FFF2-40B4-BE49-F238E27FC236}">
                <a16:creationId xmlns:a16="http://schemas.microsoft.com/office/drawing/2014/main" id="{5B3551D5-27C8-9B66-308A-252C0839BEBD}"/>
              </a:ext>
            </a:extLst>
          </p:cNvPr>
          <p:cNvPicPr>
            <a:picLocks noChangeAspect="1"/>
          </p:cNvPicPr>
          <p:nvPr/>
        </p:nvPicPr>
        <p:blipFill>
          <a:blip r:embed="rId5"/>
          <a:stretch>
            <a:fillRect/>
          </a:stretch>
        </p:blipFill>
        <p:spPr>
          <a:xfrm flipH="1">
            <a:off x="1971858" y="1489692"/>
            <a:ext cx="1141269" cy="1324304"/>
          </a:xfrm>
          <a:prstGeom prst="rect">
            <a:avLst/>
          </a:prstGeom>
        </p:spPr>
      </p:pic>
      <p:sp>
        <p:nvSpPr>
          <p:cNvPr id="15" name="Rectangle: Rounded Corners 14">
            <a:extLst>
              <a:ext uri="{FF2B5EF4-FFF2-40B4-BE49-F238E27FC236}">
                <a16:creationId xmlns:a16="http://schemas.microsoft.com/office/drawing/2014/main" id="{CD870586-70AC-C812-640E-E3F7E898F148}"/>
              </a:ext>
            </a:extLst>
          </p:cNvPr>
          <p:cNvSpPr/>
          <p:nvPr/>
        </p:nvSpPr>
        <p:spPr>
          <a:xfrm>
            <a:off x="3465002" y="1643269"/>
            <a:ext cx="6074797" cy="102836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r>
              <a:rPr lang="en-US" sz="7040" b="1" u="sng" kern="1200" dirty="0">
                <a:ln w="6600">
                  <a:solidFill>
                    <a:prstClr val="black"/>
                  </a:solidFill>
                  <a:prstDash val="solid"/>
                </a:ln>
                <a:solidFill>
                  <a:prstClr val="white"/>
                </a:solidFill>
                <a:effectLst>
                  <a:outerShdw blurRad="50800" dist="38100" dir="5400000" algn="t" rotWithShape="0">
                    <a:prstClr val="black">
                      <a:alpha val="40000"/>
                    </a:prstClr>
                  </a:outerShdw>
                </a:effectLst>
                <a:latin typeface="Baguet Script" panose="020B0604020202020204" pitchFamily="2" charset="0"/>
              </a:rPr>
              <a:t>Toys For Tots</a:t>
            </a:r>
            <a:endParaRPr lang="en-US" sz="7040" b="1" kern="1200" dirty="0">
              <a:ln w="6600">
                <a:solidFill>
                  <a:prstClr val="black"/>
                </a:solidFill>
                <a:prstDash val="solid"/>
              </a:ln>
              <a:solidFill>
                <a:prstClr val="white"/>
              </a:solidFill>
              <a:effectLst>
                <a:outerShdw blurRad="50800" dist="38100" dir="5400000" algn="t" rotWithShape="0">
                  <a:prstClr val="black">
                    <a:alpha val="40000"/>
                  </a:prstClr>
                </a:outerShdw>
              </a:effectLst>
              <a:latin typeface="Calibri" panose="020F0502020204030204"/>
            </a:endParaRPr>
          </a:p>
        </p:txBody>
      </p:sp>
      <p:sp>
        <p:nvSpPr>
          <p:cNvPr id="17" name="TextBox 16">
            <a:extLst>
              <a:ext uri="{FF2B5EF4-FFF2-40B4-BE49-F238E27FC236}">
                <a16:creationId xmlns:a16="http://schemas.microsoft.com/office/drawing/2014/main" id="{6D182B38-F591-8374-67FF-31BDB6189CE6}"/>
              </a:ext>
            </a:extLst>
          </p:cNvPr>
          <p:cNvSpPr txBox="1"/>
          <p:nvPr/>
        </p:nvSpPr>
        <p:spPr>
          <a:xfrm>
            <a:off x="1170707" y="3475359"/>
            <a:ext cx="3174352" cy="3342453"/>
          </a:xfrm>
          <a:custGeom>
            <a:avLst/>
            <a:gdLst>
              <a:gd name="connsiteX0" fmla="*/ 0 w 3174352"/>
              <a:gd name="connsiteY0" fmla="*/ 0 h 3342453"/>
              <a:gd name="connsiteX1" fmla="*/ 560802 w 3174352"/>
              <a:gd name="connsiteY1" fmla="*/ 0 h 3342453"/>
              <a:gd name="connsiteX2" fmla="*/ 994630 w 3174352"/>
              <a:gd name="connsiteY2" fmla="*/ 0 h 3342453"/>
              <a:gd name="connsiteX3" fmla="*/ 1491945 w 3174352"/>
              <a:gd name="connsiteY3" fmla="*/ 0 h 3342453"/>
              <a:gd name="connsiteX4" fmla="*/ 2052748 w 3174352"/>
              <a:gd name="connsiteY4" fmla="*/ 0 h 3342453"/>
              <a:gd name="connsiteX5" fmla="*/ 2486576 w 3174352"/>
              <a:gd name="connsiteY5" fmla="*/ 0 h 3342453"/>
              <a:gd name="connsiteX6" fmla="*/ 3174352 w 3174352"/>
              <a:gd name="connsiteY6" fmla="*/ 0 h 3342453"/>
              <a:gd name="connsiteX7" fmla="*/ 3174352 w 3174352"/>
              <a:gd name="connsiteY7" fmla="*/ 523651 h 3342453"/>
              <a:gd name="connsiteX8" fmla="*/ 3174352 w 3174352"/>
              <a:gd name="connsiteY8" fmla="*/ 980453 h 3342453"/>
              <a:gd name="connsiteX9" fmla="*/ 3174352 w 3174352"/>
              <a:gd name="connsiteY9" fmla="*/ 1470679 h 3342453"/>
              <a:gd name="connsiteX10" fmla="*/ 3174352 w 3174352"/>
              <a:gd name="connsiteY10" fmla="*/ 1960906 h 3342453"/>
              <a:gd name="connsiteX11" fmla="*/ 3174352 w 3174352"/>
              <a:gd name="connsiteY11" fmla="*/ 2417708 h 3342453"/>
              <a:gd name="connsiteX12" fmla="*/ 3174352 w 3174352"/>
              <a:gd name="connsiteY12" fmla="*/ 3342453 h 3342453"/>
              <a:gd name="connsiteX13" fmla="*/ 2708780 w 3174352"/>
              <a:gd name="connsiteY13" fmla="*/ 3342453 h 3342453"/>
              <a:gd name="connsiteX14" fmla="*/ 2274952 w 3174352"/>
              <a:gd name="connsiteY14" fmla="*/ 3342453 h 3342453"/>
              <a:gd name="connsiteX15" fmla="*/ 1809381 w 3174352"/>
              <a:gd name="connsiteY15" fmla="*/ 3342453 h 3342453"/>
              <a:gd name="connsiteX16" fmla="*/ 1343809 w 3174352"/>
              <a:gd name="connsiteY16" fmla="*/ 3342453 h 3342453"/>
              <a:gd name="connsiteX17" fmla="*/ 814750 w 3174352"/>
              <a:gd name="connsiteY17" fmla="*/ 3342453 h 3342453"/>
              <a:gd name="connsiteX18" fmla="*/ 0 w 3174352"/>
              <a:gd name="connsiteY18" fmla="*/ 3342453 h 3342453"/>
              <a:gd name="connsiteX19" fmla="*/ 0 w 3174352"/>
              <a:gd name="connsiteY19" fmla="*/ 2718528 h 3342453"/>
              <a:gd name="connsiteX20" fmla="*/ 0 w 3174352"/>
              <a:gd name="connsiteY20" fmla="*/ 2094604 h 3342453"/>
              <a:gd name="connsiteX21" fmla="*/ 0 w 3174352"/>
              <a:gd name="connsiteY21" fmla="*/ 1470679 h 3342453"/>
              <a:gd name="connsiteX22" fmla="*/ 0 w 3174352"/>
              <a:gd name="connsiteY22" fmla="*/ 880179 h 3342453"/>
              <a:gd name="connsiteX23" fmla="*/ 0 w 3174352"/>
              <a:gd name="connsiteY23" fmla="*/ 0 h 334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74352" h="3342453" fill="none" extrusionOk="0">
                <a:moveTo>
                  <a:pt x="0" y="0"/>
                </a:moveTo>
                <a:cubicBezTo>
                  <a:pt x="216709" y="-37587"/>
                  <a:pt x="294341" y="53039"/>
                  <a:pt x="560802" y="0"/>
                </a:cubicBezTo>
                <a:cubicBezTo>
                  <a:pt x="827263" y="-53039"/>
                  <a:pt x="847868" y="12076"/>
                  <a:pt x="994630" y="0"/>
                </a:cubicBezTo>
                <a:cubicBezTo>
                  <a:pt x="1141392" y="-12076"/>
                  <a:pt x="1264425" y="54545"/>
                  <a:pt x="1491945" y="0"/>
                </a:cubicBezTo>
                <a:cubicBezTo>
                  <a:pt x="1719465" y="-54545"/>
                  <a:pt x="1908218" y="9147"/>
                  <a:pt x="2052748" y="0"/>
                </a:cubicBezTo>
                <a:cubicBezTo>
                  <a:pt x="2197278" y="-9147"/>
                  <a:pt x="2366540" y="9182"/>
                  <a:pt x="2486576" y="0"/>
                </a:cubicBezTo>
                <a:cubicBezTo>
                  <a:pt x="2606612" y="-9182"/>
                  <a:pt x="2910110" y="38230"/>
                  <a:pt x="3174352" y="0"/>
                </a:cubicBezTo>
                <a:cubicBezTo>
                  <a:pt x="3236614" y="154509"/>
                  <a:pt x="3161808" y="276268"/>
                  <a:pt x="3174352" y="523651"/>
                </a:cubicBezTo>
                <a:cubicBezTo>
                  <a:pt x="3186896" y="771034"/>
                  <a:pt x="3139283" y="838312"/>
                  <a:pt x="3174352" y="980453"/>
                </a:cubicBezTo>
                <a:cubicBezTo>
                  <a:pt x="3209421" y="1122594"/>
                  <a:pt x="3132663" y="1264902"/>
                  <a:pt x="3174352" y="1470679"/>
                </a:cubicBezTo>
                <a:cubicBezTo>
                  <a:pt x="3216041" y="1676456"/>
                  <a:pt x="3149782" y="1760810"/>
                  <a:pt x="3174352" y="1960906"/>
                </a:cubicBezTo>
                <a:cubicBezTo>
                  <a:pt x="3198922" y="2161002"/>
                  <a:pt x="3130277" y="2225351"/>
                  <a:pt x="3174352" y="2417708"/>
                </a:cubicBezTo>
                <a:cubicBezTo>
                  <a:pt x="3218427" y="2610065"/>
                  <a:pt x="3107509" y="2990280"/>
                  <a:pt x="3174352" y="3342453"/>
                </a:cubicBezTo>
                <a:cubicBezTo>
                  <a:pt x="2997125" y="3388880"/>
                  <a:pt x="2865754" y="3333421"/>
                  <a:pt x="2708780" y="3342453"/>
                </a:cubicBezTo>
                <a:cubicBezTo>
                  <a:pt x="2551806" y="3351485"/>
                  <a:pt x="2450273" y="3291475"/>
                  <a:pt x="2274952" y="3342453"/>
                </a:cubicBezTo>
                <a:cubicBezTo>
                  <a:pt x="2099631" y="3393431"/>
                  <a:pt x="2013329" y="3328325"/>
                  <a:pt x="1809381" y="3342453"/>
                </a:cubicBezTo>
                <a:cubicBezTo>
                  <a:pt x="1605433" y="3356581"/>
                  <a:pt x="1454403" y="3292213"/>
                  <a:pt x="1343809" y="3342453"/>
                </a:cubicBezTo>
                <a:cubicBezTo>
                  <a:pt x="1233215" y="3392693"/>
                  <a:pt x="1048976" y="3314113"/>
                  <a:pt x="814750" y="3342453"/>
                </a:cubicBezTo>
                <a:cubicBezTo>
                  <a:pt x="580524" y="3370793"/>
                  <a:pt x="327584" y="3312177"/>
                  <a:pt x="0" y="3342453"/>
                </a:cubicBezTo>
                <a:cubicBezTo>
                  <a:pt x="-66917" y="3053089"/>
                  <a:pt x="56792" y="2946809"/>
                  <a:pt x="0" y="2718528"/>
                </a:cubicBezTo>
                <a:cubicBezTo>
                  <a:pt x="-56792" y="2490247"/>
                  <a:pt x="14207" y="2395565"/>
                  <a:pt x="0" y="2094604"/>
                </a:cubicBezTo>
                <a:cubicBezTo>
                  <a:pt x="-14207" y="1793643"/>
                  <a:pt x="54778" y="1665045"/>
                  <a:pt x="0" y="1470679"/>
                </a:cubicBezTo>
                <a:cubicBezTo>
                  <a:pt x="-54778" y="1276314"/>
                  <a:pt x="30673" y="1004217"/>
                  <a:pt x="0" y="880179"/>
                </a:cubicBezTo>
                <a:cubicBezTo>
                  <a:pt x="-30673" y="756141"/>
                  <a:pt x="33560" y="421278"/>
                  <a:pt x="0" y="0"/>
                </a:cubicBezTo>
                <a:close/>
              </a:path>
              <a:path w="3174352" h="3342453" stroke="0" extrusionOk="0">
                <a:moveTo>
                  <a:pt x="0" y="0"/>
                </a:moveTo>
                <a:cubicBezTo>
                  <a:pt x="189543" y="-58224"/>
                  <a:pt x="341242" y="42957"/>
                  <a:pt x="560802" y="0"/>
                </a:cubicBezTo>
                <a:cubicBezTo>
                  <a:pt x="780362" y="-42957"/>
                  <a:pt x="980043" y="32206"/>
                  <a:pt x="1089861" y="0"/>
                </a:cubicBezTo>
                <a:cubicBezTo>
                  <a:pt x="1199679" y="-32206"/>
                  <a:pt x="1458729" y="35807"/>
                  <a:pt x="1618920" y="0"/>
                </a:cubicBezTo>
                <a:cubicBezTo>
                  <a:pt x="1779111" y="-35807"/>
                  <a:pt x="1942140" y="26983"/>
                  <a:pt x="2116235" y="0"/>
                </a:cubicBezTo>
                <a:cubicBezTo>
                  <a:pt x="2290331" y="-26983"/>
                  <a:pt x="2390978" y="7754"/>
                  <a:pt x="2613550" y="0"/>
                </a:cubicBezTo>
                <a:cubicBezTo>
                  <a:pt x="2836123" y="-7754"/>
                  <a:pt x="2996493" y="2314"/>
                  <a:pt x="3174352" y="0"/>
                </a:cubicBezTo>
                <a:cubicBezTo>
                  <a:pt x="3206894" y="162380"/>
                  <a:pt x="3112317" y="397873"/>
                  <a:pt x="3174352" y="523651"/>
                </a:cubicBezTo>
                <a:cubicBezTo>
                  <a:pt x="3236387" y="649429"/>
                  <a:pt x="3123506" y="913754"/>
                  <a:pt x="3174352" y="1147576"/>
                </a:cubicBezTo>
                <a:cubicBezTo>
                  <a:pt x="3225198" y="1381398"/>
                  <a:pt x="3134889" y="1617037"/>
                  <a:pt x="3174352" y="1738076"/>
                </a:cubicBezTo>
                <a:cubicBezTo>
                  <a:pt x="3213815" y="1859115"/>
                  <a:pt x="3137723" y="2128500"/>
                  <a:pt x="3174352" y="2328576"/>
                </a:cubicBezTo>
                <a:cubicBezTo>
                  <a:pt x="3210981" y="2528652"/>
                  <a:pt x="3122290" y="2623600"/>
                  <a:pt x="3174352" y="2818802"/>
                </a:cubicBezTo>
                <a:cubicBezTo>
                  <a:pt x="3226414" y="3014004"/>
                  <a:pt x="3130741" y="3125834"/>
                  <a:pt x="3174352" y="3342453"/>
                </a:cubicBezTo>
                <a:cubicBezTo>
                  <a:pt x="2984774" y="3385125"/>
                  <a:pt x="2930366" y="3336933"/>
                  <a:pt x="2740524" y="3342453"/>
                </a:cubicBezTo>
                <a:cubicBezTo>
                  <a:pt x="2550682" y="3347973"/>
                  <a:pt x="2288968" y="3302384"/>
                  <a:pt x="2147978" y="3342453"/>
                </a:cubicBezTo>
                <a:cubicBezTo>
                  <a:pt x="2006988" y="3382522"/>
                  <a:pt x="1852060" y="3332892"/>
                  <a:pt x="1714150" y="3342453"/>
                </a:cubicBezTo>
                <a:cubicBezTo>
                  <a:pt x="1576240" y="3352014"/>
                  <a:pt x="1345291" y="3333816"/>
                  <a:pt x="1216835" y="3342453"/>
                </a:cubicBezTo>
                <a:cubicBezTo>
                  <a:pt x="1088380" y="3351090"/>
                  <a:pt x="854179" y="3317735"/>
                  <a:pt x="751263" y="3342453"/>
                </a:cubicBezTo>
                <a:cubicBezTo>
                  <a:pt x="648347" y="3367171"/>
                  <a:pt x="324537" y="3270336"/>
                  <a:pt x="0" y="3342453"/>
                </a:cubicBezTo>
                <a:cubicBezTo>
                  <a:pt x="-18961" y="3162788"/>
                  <a:pt x="6945" y="2871372"/>
                  <a:pt x="0" y="2751953"/>
                </a:cubicBezTo>
                <a:cubicBezTo>
                  <a:pt x="-6945" y="2632534"/>
                  <a:pt x="57107" y="2397642"/>
                  <a:pt x="0" y="2261727"/>
                </a:cubicBezTo>
                <a:cubicBezTo>
                  <a:pt x="-57107" y="2125812"/>
                  <a:pt x="49132" y="1885513"/>
                  <a:pt x="0" y="1671227"/>
                </a:cubicBezTo>
                <a:cubicBezTo>
                  <a:pt x="-49132" y="1456941"/>
                  <a:pt x="382" y="1365105"/>
                  <a:pt x="0" y="1214425"/>
                </a:cubicBezTo>
                <a:cubicBezTo>
                  <a:pt x="-382" y="1063745"/>
                  <a:pt x="15218" y="864683"/>
                  <a:pt x="0" y="724198"/>
                </a:cubicBezTo>
                <a:cubicBezTo>
                  <a:pt x="-15218" y="583713"/>
                  <a:pt x="32883" y="315833"/>
                  <a:pt x="0" y="0"/>
                </a:cubicBezTo>
                <a:close/>
              </a:path>
            </a:pathLst>
          </a:custGeom>
          <a:solidFill>
            <a:schemeClr val="accent1">
              <a:lumMod val="20000"/>
              <a:lumOff val="80000"/>
            </a:schemeClr>
          </a:solidFill>
          <a:ln w="57150">
            <a:solidFill>
              <a:schemeClr val="tx1"/>
            </a:solidFill>
            <a:extLst>
              <a:ext uri="{C807C97D-BFC1-408E-A445-0C87EB9F89A2}">
                <ask:lineSketchStyleProps xmlns:ask="http://schemas.microsoft.com/office/drawing/2018/sketchyshapes" sd="475126077">
                  <a:prstGeom prst="rect">
                    <a:avLst/>
                  </a:prstGeom>
                  <ask:type>
                    <ask:lineSketchScribble/>
                  </ask:type>
                </ask:lineSketchStyleProps>
              </a:ext>
            </a:extLst>
          </a:ln>
        </p:spPr>
        <p:txBody>
          <a:bodyPr wrap="square" rtlCol="0">
            <a:spAutoFit/>
          </a:bodyPr>
          <a:lstStyle/>
          <a:p>
            <a:pPr algn="ctr" defTabSz="975390"/>
            <a:r>
              <a:rPr lang="en-US" sz="1920" kern="1200" dirty="0">
                <a:solidFill>
                  <a:prstClr val="black"/>
                </a:solidFill>
                <a:latin typeface="Calibri" panose="020F0502020204030204"/>
                <a:ea typeface="+mn-ea"/>
                <a:cs typeface="+mn-cs"/>
              </a:rPr>
              <a:t>Toys for Tots is a charity to help less fortunate children. To aid in this, Somerset’s  National Honor Society is sponsoring it and will be holding a drive to collect toys! Toys donated must be: </a:t>
            </a:r>
            <a:r>
              <a:rPr lang="en-US" sz="1920" b="1" u="sng" kern="1200" dirty="0">
                <a:solidFill>
                  <a:prstClr val="black"/>
                </a:solidFill>
                <a:latin typeface="Calibri" panose="020F0502020204030204"/>
                <a:ea typeface="+mn-ea"/>
                <a:cs typeface="+mn-cs"/>
              </a:rPr>
              <a:t>Unwrapped and unopened. </a:t>
            </a:r>
            <a:r>
              <a:rPr lang="en-US" sz="1920" kern="1200" dirty="0">
                <a:solidFill>
                  <a:prstClr val="black"/>
                </a:solidFill>
                <a:latin typeface="Calibri" panose="020F0502020204030204"/>
                <a:ea typeface="+mn-ea"/>
                <a:cs typeface="+mn-cs"/>
              </a:rPr>
              <a:t>Books can be donated but must be appropriate children/teenagers.</a:t>
            </a:r>
          </a:p>
        </p:txBody>
      </p:sp>
      <p:sp>
        <p:nvSpPr>
          <p:cNvPr id="18" name="TextBox 17">
            <a:extLst>
              <a:ext uri="{FF2B5EF4-FFF2-40B4-BE49-F238E27FC236}">
                <a16:creationId xmlns:a16="http://schemas.microsoft.com/office/drawing/2014/main" id="{2ECA7092-0DCE-B4F4-15F0-C70A532878A3}"/>
              </a:ext>
            </a:extLst>
          </p:cNvPr>
          <p:cNvSpPr txBox="1"/>
          <p:nvPr/>
        </p:nvSpPr>
        <p:spPr>
          <a:xfrm>
            <a:off x="8304497" y="3471404"/>
            <a:ext cx="3174352" cy="1274195"/>
          </a:xfrm>
          <a:custGeom>
            <a:avLst/>
            <a:gdLst>
              <a:gd name="connsiteX0" fmla="*/ 0 w 3174352"/>
              <a:gd name="connsiteY0" fmla="*/ 0 h 1274195"/>
              <a:gd name="connsiteX1" fmla="*/ 529059 w 3174352"/>
              <a:gd name="connsiteY1" fmla="*/ 0 h 1274195"/>
              <a:gd name="connsiteX2" fmla="*/ 1058117 w 3174352"/>
              <a:gd name="connsiteY2" fmla="*/ 0 h 1274195"/>
              <a:gd name="connsiteX3" fmla="*/ 1650663 w 3174352"/>
              <a:gd name="connsiteY3" fmla="*/ 0 h 1274195"/>
              <a:gd name="connsiteX4" fmla="*/ 2211465 w 3174352"/>
              <a:gd name="connsiteY4" fmla="*/ 0 h 1274195"/>
              <a:gd name="connsiteX5" fmla="*/ 3174352 w 3174352"/>
              <a:gd name="connsiteY5" fmla="*/ 0 h 1274195"/>
              <a:gd name="connsiteX6" fmla="*/ 3174352 w 3174352"/>
              <a:gd name="connsiteY6" fmla="*/ 386506 h 1274195"/>
              <a:gd name="connsiteX7" fmla="*/ 3174352 w 3174352"/>
              <a:gd name="connsiteY7" fmla="*/ 811237 h 1274195"/>
              <a:gd name="connsiteX8" fmla="*/ 3174352 w 3174352"/>
              <a:gd name="connsiteY8" fmla="*/ 1274195 h 1274195"/>
              <a:gd name="connsiteX9" fmla="*/ 2708780 w 3174352"/>
              <a:gd name="connsiteY9" fmla="*/ 1274195 h 1274195"/>
              <a:gd name="connsiteX10" fmla="*/ 2211465 w 3174352"/>
              <a:gd name="connsiteY10" fmla="*/ 1274195 h 1274195"/>
              <a:gd name="connsiteX11" fmla="*/ 1618920 w 3174352"/>
              <a:gd name="connsiteY11" fmla="*/ 1274195 h 1274195"/>
              <a:gd name="connsiteX12" fmla="*/ 1153348 w 3174352"/>
              <a:gd name="connsiteY12" fmla="*/ 1274195 h 1274195"/>
              <a:gd name="connsiteX13" fmla="*/ 560802 w 3174352"/>
              <a:gd name="connsiteY13" fmla="*/ 1274195 h 1274195"/>
              <a:gd name="connsiteX14" fmla="*/ 0 w 3174352"/>
              <a:gd name="connsiteY14" fmla="*/ 1274195 h 1274195"/>
              <a:gd name="connsiteX15" fmla="*/ 0 w 3174352"/>
              <a:gd name="connsiteY15" fmla="*/ 862205 h 1274195"/>
              <a:gd name="connsiteX16" fmla="*/ 0 w 3174352"/>
              <a:gd name="connsiteY16" fmla="*/ 450216 h 1274195"/>
              <a:gd name="connsiteX17" fmla="*/ 0 w 3174352"/>
              <a:gd name="connsiteY17" fmla="*/ 0 h 127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74352" h="1274195" fill="none" extrusionOk="0">
                <a:moveTo>
                  <a:pt x="0" y="0"/>
                </a:moveTo>
                <a:cubicBezTo>
                  <a:pt x="238925" y="-58689"/>
                  <a:pt x="303979" y="11617"/>
                  <a:pt x="529059" y="0"/>
                </a:cubicBezTo>
                <a:cubicBezTo>
                  <a:pt x="754139" y="-11617"/>
                  <a:pt x="950299" y="44625"/>
                  <a:pt x="1058117" y="0"/>
                </a:cubicBezTo>
                <a:cubicBezTo>
                  <a:pt x="1165935" y="-44625"/>
                  <a:pt x="1458584" y="70590"/>
                  <a:pt x="1650663" y="0"/>
                </a:cubicBezTo>
                <a:cubicBezTo>
                  <a:pt x="1842742" y="-70590"/>
                  <a:pt x="2022725" y="16724"/>
                  <a:pt x="2211465" y="0"/>
                </a:cubicBezTo>
                <a:cubicBezTo>
                  <a:pt x="2400205" y="-16724"/>
                  <a:pt x="2722005" y="23444"/>
                  <a:pt x="3174352" y="0"/>
                </a:cubicBezTo>
                <a:cubicBezTo>
                  <a:pt x="3184690" y="142899"/>
                  <a:pt x="3157542" y="256270"/>
                  <a:pt x="3174352" y="386506"/>
                </a:cubicBezTo>
                <a:cubicBezTo>
                  <a:pt x="3191162" y="516742"/>
                  <a:pt x="3152923" y="616647"/>
                  <a:pt x="3174352" y="811237"/>
                </a:cubicBezTo>
                <a:cubicBezTo>
                  <a:pt x="3195781" y="1005827"/>
                  <a:pt x="3128114" y="1129016"/>
                  <a:pt x="3174352" y="1274195"/>
                </a:cubicBezTo>
                <a:cubicBezTo>
                  <a:pt x="3042097" y="1283692"/>
                  <a:pt x="2872510" y="1241714"/>
                  <a:pt x="2708780" y="1274195"/>
                </a:cubicBezTo>
                <a:cubicBezTo>
                  <a:pt x="2545050" y="1306676"/>
                  <a:pt x="2410619" y="1267813"/>
                  <a:pt x="2211465" y="1274195"/>
                </a:cubicBezTo>
                <a:cubicBezTo>
                  <a:pt x="2012312" y="1280577"/>
                  <a:pt x="1797615" y="1207289"/>
                  <a:pt x="1618920" y="1274195"/>
                </a:cubicBezTo>
                <a:cubicBezTo>
                  <a:pt x="1440226" y="1341101"/>
                  <a:pt x="1369780" y="1263467"/>
                  <a:pt x="1153348" y="1274195"/>
                </a:cubicBezTo>
                <a:cubicBezTo>
                  <a:pt x="936916" y="1284923"/>
                  <a:pt x="815009" y="1225962"/>
                  <a:pt x="560802" y="1274195"/>
                </a:cubicBezTo>
                <a:cubicBezTo>
                  <a:pt x="306595" y="1322428"/>
                  <a:pt x="264927" y="1221343"/>
                  <a:pt x="0" y="1274195"/>
                </a:cubicBezTo>
                <a:cubicBezTo>
                  <a:pt x="-40062" y="1121006"/>
                  <a:pt x="37496" y="1004625"/>
                  <a:pt x="0" y="862205"/>
                </a:cubicBezTo>
                <a:cubicBezTo>
                  <a:pt x="-37496" y="719785"/>
                  <a:pt x="6794" y="596178"/>
                  <a:pt x="0" y="450216"/>
                </a:cubicBezTo>
                <a:cubicBezTo>
                  <a:pt x="-6794" y="304254"/>
                  <a:pt x="12441" y="199585"/>
                  <a:pt x="0" y="0"/>
                </a:cubicBezTo>
                <a:close/>
              </a:path>
              <a:path w="3174352" h="1274195" stroke="0" extrusionOk="0">
                <a:moveTo>
                  <a:pt x="0" y="0"/>
                </a:moveTo>
                <a:cubicBezTo>
                  <a:pt x="189543" y="-58224"/>
                  <a:pt x="341242" y="42957"/>
                  <a:pt x="560802" y="0"/>
                </a:cubicBezTo>
                <a:cubicBezTo>
                  <a:pt x="780362" y="-42957"/>
                  <a:pt x="980043" y="32206"/>
                  <a:pt x="1089861" y="0"/>
                </a:cubicBezTo>
                <a:cubicBezTo>
                  <a:pt x="1199679" y="-32206"/>
                  <a:pt x="1458729" y="35807"/>
                  <a:pt x="1618920" y="0"/>
                </a:cubicBezTo>
                <a:cubicBezTo>
                  <a:pt x="1779111" y="-35807"/>
                  <a:pt x="1942140" y="26983"/>
                  <a:pt x="2116235" y="0"/>
                </a:cubicBezTo>
                <a:cubicBezTo>
                  <a:pt x="2290331" y="-26983"/>
                  <a:pt x="2390978" y="7754"/>
                  <a:pt x="2613550" y="0"/>
                </a:cubicBezTo>
                <a:cubicBezTo>
                  <a:pt x="2836123" y="-7754"/>
                  <a:pt x="2996493" y="2314"/>
                  <a:pt x="3174352" y="0"/>
                </a:cubicBezTo>
                <a:cubicBezTo>
                  <a:pt x="3192742" y="189368"/>
                  <a:pt x="3151077" y="256007"/>
                  <a:pt x="3174352" y="411990"/>
                </a:cubicBezTo>
                <a:cubicBezTo>
                  <a:pt x="3197627" y="567973"/>
                  <a:pt x="3128960" y="702058"/>
                  <a:pt x="3174352" y="862205"/>
                </a:cubicBezTo>
                <a:cubicBezTo>
                  <a:pt x="3219744" y="1022353"/>
                  <a:pt x="3147447" y="1166128"/>
                  <a:pt x="3174352" y="1274195"/>
                </a:cubicBezTo>
                <a:cubicBezTo>
                  <a:pt x="2938826" y="1287827"/>
                  <a:pt x="2870258" y="1260132"/>
                  <a:pt x="2613550" y="1274195"/>
                </a:cubicBezTo>
                <a:cubicBezTo>
                  <a:pt x="2356842" y="1288258"/>
                  <a:pt x="2267107" y="1229821"/>
                  <a:pt x="2116235" y="1274195"/>
                </a:cubicBezTo>
                <a:cubicBezTo>
                  <a:pt x="1965363" y="1318569"/>
                  <a:pt x="1778047" y="1218663"/>
                  <a:pt x="1587176" y="1274195"/>
                </a:cubicBezTo>
                <a:cubicBezTo>
                  <a:pt x="1396305" y="1329727"/>
                  <a:pt x="1217049" y="1227435"/>
                  <a:pt x="994630" y="1274195"/>
                </a:cubicBezTo>
                <a:cubicBezTo>
                  <a:pt x="772211" y="1320955"/>
                  <a:pt x="476447" y="1271340"/>
                  <a:pt x="0" y="1274195"/>
                </a:cubicBezTo>
                <a:cubicBezTo>
                  <a:pt x="-36528" y="1149852"/>
                  <a:pt x="16117" y="1047222"/>
                  <a:pt x="0" y="887689"/>
                </a:cubicBezTo>
                <a:cubicBezTo>
                  <a:pt x="-16117" y="728156"/>
                  <a:pt x="4561" y="636753"/>
                  <a:pt x="0" y="501183"/>
                </a:cubicBezTo>
                <a:cubicBezTo>
                  <a:pt x="-4561" y="365613"/>
                  <a:pt x="40913" y="156422"/>
                  <a:pt x="0" y="0"/>
                </a:cubicBezTo>
                <a:close/>
              </a:path>
            </a:pathLst>
          </a:custGeom>
          <a:solidFill>
            <a:schemeClr val="accent1">
              <a:lumMod val="20000"/>
              <a:lumOff val="80000"/>
            </a:schemeClr>
          </a:solidFill>
          <a:ln w="57150">
            <a:solidFill>
              <a:schemeClr val="tx1"/>
            </a:solidFill>
            <a:extLst>
              <a:ext uri="{C807C97D-BFC1-408E-A445-0C87EB9F89A2}">
                <ask:lineSketchStyleProps xmlns:ask="http://schemas.microsoft.com/office/drawing/2018/sketchyshapes" sd="475126077">
                  <a:prstGeom prst="rect">
                    <a:avLst/>
                  </a:prstGeom>
                  <ask:type>
                    <ask:lineSketchScribble/>
                  </ask:type>
                </ask:lineSketchStyleProps>
              </a:ext>
            </a:extLst>
          </a:ln>
        </p:spPr>
        <p:txBody>
          <a:bodyPr wrap="square" rtlCol="0">
            <a:spAutoFit/>
          </a:bodyPr>
          <a:lstStyle/>
          <a:p>
            <a:pPr algn="ctr" defTabSz="975390"/>
            <a:r>
              <a:rPr lang="en-US" sz="1920" kern="1200" dirty="0">
                <a:solidFill>
                  <a:prstClr val="black"/>
                </a:solidFill>
                <a:latin typeface="Calibri" panose="020F0502020204030204"/>
                <a:ea typeface="+mn-ea"/>
                <a:cs typeface="+mn-cs"/>
              </a:rPr>
              <a:t>Location: </a:t>
            </a:r>
          </a:p>
          <a:p>
            <a:pPr algn="ctr" defTabSz="975390"/>
            <a:r>
              <a:rPr lang="en-US" sz="1920" kern="1200" dirty="0">
                <a:solidFill>
                  <a:prstClr val="black"/>
                </a:solidFill>
                <a:latin typeface="Calibri" panose="020F0502020204030204"/>
                <a:ea typeface="+mn-ea"/>
                <a:cs typeface="+mn-cs"/>
              </a:rPr>
              <a:t>Front Office</a:t>
            </a:r>
          </a:p>
          <a:p>
            <a:pPr algn="ctr" defTabSz="975390"/>
            <a:r>
              <a:rPr lang="en-US" sz="1920" kern="1200" dirty="0">
                <a:solidFill>
                  <a:prstClr val="black"/>
                </a:solidFill>
                <a:latin typeface="Calibri" panose="020F0502020204030204"/>
                <a:ea typeface="+mn-ea"/>
                <a:cs typeface="+mn-cs"/>
              </a:rPr>
              <a:t>Dates: </a:t>
            </a:r>
          </a:p>
          <a:p>
            <a:pPr algn="ctr" defTabSz="975390"/>
            <a:r>
              <a:rPr lang="en-US" sz="1920" kern="1200" dirty="0">
                <a:solidFill>
                  <a:prstClr val="black"/>
                </a:solidFill>
                <a:latin typeface="Calibri" panose="020F0502020204030204"/>
                <a:ea typeface="+mn-ea"/>
                <a:cs typeface="+mn-cs"/>
              </a:rPr>
              <a:t>10/24/22 – 12/10/22</a:t>
            </a:r>
          </a:p>
        </p:txBody>
      </p:sp>
      <p:sp>
        <p:nvSpPr>
          <p:cNvPr id="2" name="Rectangle 1">
            <a:extLst>
              <a:ext uri="{FF2B5EF4-FFF2-40B4-BE49-F238E27FC236}">
                <a16:creationId xmlns:a16="http://schemas.microsoft.com/office/drawing/2014/main" id="{9B117BD7-76DB-B671-DFB5-5BE8243D8EE8}"/>
              </a:ext>
            </a:extLst>
          </p:cNvPr>
          <p:cNvSpPr/>
          <p:nvPr/>
        </p:nvSpPr>
        <p:spPr>
          <a:xfrm>
            <a:off x="-7237" y="1219200"/>
            <a:ext cx="272281" cy="7315200"/>
          </a:xfrm>
          <a:prstGeom prst="rect">
            <a:avLst/>
          </a:prstGeom>
          <a:solidFill>
            <a:srgbClr val="FF53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
        <p:nvSpPr>
          <p:cNvPr id="3" name="Rectangle 2">
            <a:extLst>
              <a:ext uri="{FF2B5EF4-FFF2-40B4-BE49-F238E27FC236}">
                <a16:creationId xmlns:a16="http://schemas.microsoft.com/office/drawing/2014/main" id="{7BDF6429-7C4D-37C9-C23A-C164BB29EF76}"/>
              </a:ext>
            </a:extLst>
          </p:cNvPr>
          <p:cNvSpPr/>
          <p:nvPr/>
        </p:nvSpPr>
        <p:spPr>
          <a:xfrm rot="5400000">
            <a:off x="6347968" y="1899684"/>
            <a:ext cx="292608" cy="13021056"/>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
        <p:nvSpPr>
          <p:cNvPr id="4" name="Rectangle 3">
            <a:extLst>
              <a:ext uri="{FF2B5EF4-FFF2-40B4-BE49-F238E27FC236}">
                <a16:creationId xmlns:a16="http://schemas.microsoft.com/office/drawing/2014/main" id="{9D4EBEE2-AABA-FA86-6ABF-EDCCC82A20BB}"/>
              </a:ext>
            </a:extLst>
          </p:cNvPr>
          <p:cNvSpPr/>
          <p:nvPr/>
        </p:nvSpPr>
        <p:spPr>
          <a:xfrm rot="5400000">
            <a:off x="6347968" y="-5156083"/>
            <a:ext cx="292608" cy="13021056"/>
          </a:xfrm>
          <a:prstGeom prst="rect">
            <a:avLst/>
          </a:prstGeom>
          <a:solidFill>
            <a:srgbClr val="FF53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pic>
        <p:nvPicPr>
          <p:cNvPr id="7" name="Picture 6" descr="A picture containing gear&#10;&#10;Description automatically generated">
            <a:extLst>
              <a:ext uri="{FF2B5EF4-FFF2-40B4-BE49-F238E27FC236}">
                <a16:creationId xmlns:a16="http://schemas.microsoft.com/office/drawing/2014/main" id="{0831BB9C-2523-3387-B9ED-DBE4EEB309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59362" y="3265188"/>
            <a:ext cx="5151120" cy="4998720"/>
          </a:xfrm>
          <a:prstGeom prst="rect">
            <a:avLst/>
          </a:prstGeom>
        </p:spPr>
      </p:pic>
    </p:spTree>
    <p:extLst>
      <p:ext uri="{BB962C8B-B14F-4D97-AF65-F5344CB8AC3E}">
        <p14:creationId xmlns:p14="http://schemas.microsoft.com/office/powerpoint/2010/main" val="1793054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F3A7E8-6DA9-4C2B-ACC8-475F34DAEA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0460"/>
            <a:endParaRPr lang="en-US" sz="2560" kern="1200">
              <a:solidFill>
                <a:srgbClr val="FFFFFF"/>
              </a:solidFill>
              <a:latin typeface="Avenir Next LT Pro"/>
            </a:endParaRPr>
          </a:p>
        </p:txBody>
      </p:sp>
      <p:sp>
        <p:nvSpPr>
          <p:cNvPr id="11" name="Rectangle 10">
            <a:extLst>
              <a:ext uri="{FF2B5EF4-FFF2-40B4-BE49-F238E27FC236}">
                <a16:creationId xmlns:a16="http://schemas.microsoft.com/office/drawing/2014/main" id="{5B21CDF0-4D24-4190-9285-9016C19C1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0460"/>
            <a:endParaRPr lang="en-US" sz="2560" kern="1200">
              <a:solidFill>
                <a:srgbClr val="FFFFFF"/>
              </a:solidFill>
              <a:latin typeface="Avenir Next LT Pro"/>
            </a:endParaRPr>
          </a:p>
        </p:txBody>
      </p:sp>
      <p:pic>
        <p:nvPicPr>
          <p:cNvPr id="6" name="Picture 3" descr="Car park lanes with skid marks on the road">
            <a:extLst>
              <a:ext uri="{FF2B5EF4-FFF2-40B4-BE49-F238E27FC236}">
                <a16:creationId xmlns:a16="http://schemas.microsoft.com/office/drawing/2014/main" id="{DF4E01B9-9BA5-5328-F7E0-0ABED8FDDDC7}"/>
              </a:ext>
            </a:extLst>
          </p:cNvPr>
          <p:cNvPicPr>
            <a:picLocks noChangeAspect="1"/>
          </p:cNvPicPr>
          <p:nvPr/>
        </p:nvPicPr>
        <p:blipFill rotWithShape="1">
          <a:blip r:embed="rId2"/>
          <a:srcRect l="29167" t="131" r="27691" b="-392"/>
          <a:stretch/>
        </p:blipFill>
        <p:spPr>
          <a:xfrm>
            <a:off x="229508" y="178505"/>
            <a:ext cx="5905286" cy="91030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ctrTitle"/>
          </p:nvPr>
        </p:nvSpPr>
        <p:spPr>
          <a:xfrm>
            <a:off x="6138751" y="968298"/>
            <a:ext cx="6994739" cy="1357402"/>
          </a:xfrm>
        </p:spPr>
        <p:txBody>
          <a:bodyPr>
            <a:normAutofit/>
          </a:bodyPr>
          <a:lstStyle/>
          <a:p>
            <a:r>
              <a:rPr lang="en-US" sz="5689" b="1" dirty="0">
                <a:ea typeface="Calibri Light"/>
                <a:cs typeface="Calibri Light"/>
              </a:rPr>
              <a:t>Student Parking</a:t>
            </a:r>
            <a:endParaRPr lang="en-US" sz="5689" b="1"/>
          </a:p>
        </p:txBody>
      </p:sp>
      <p:grpSp>
        <p:nvGrpSpPr>
          <p:cNvPr id="13" name="Group 12">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436492" y="489735"/>
            <a:ext cx="2258315" cy="799164"/>
            <a:chOff x="4549904" y="5078157"/>
            <a:chExt cx="3023338" cy="802413"/>
          </a:xfrm>
        </p:grpSpPr>
        <p:sp>
          <p:nvSpPr>
            <p:cNvPr id="14"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14184"/>
              <a:ext cx="749229"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130048" tIns="65024" rIns="130048" bIns="65024" numCol="1" anchor="t" anchorCtr="0" compatLnSpc="1">
              <a:prstTxWarp prst="textNoShape">
                <a:avLst/>
              </a:prstTxWarp>
            </a:bodyPr>
            <a:lstStyle/>
            <a:p>
              <a:pPr defTabSz="1300460"/>
              <a:endParaRPr lang="en-US" sz="2560" kern="1200">
                <a:solidFill>
                  <a:srgbClr val="DC6034"/>
                </a:solidFill>
                <a:latin typeface="Avenir Next LT Pro"/>
                <a:ea typeface="+mn-ea"/>
                <a:cs typeface="+mn-cs"/>
              </a:endParaRPr>
            </a:p>
          </p:txBody>
        </p:sp>
        <p:sp>
          <p:nvSpPr>
            <p:cNvPr id="15"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130048" tIns="65024" rIns="130048" bIns="65024" numCol="1" anchor="t" anchorCtr="0" compatLnSpc="1">
              <a:prstTxWarp prst="textNoShape">
                <a:avLst/>
              </a:prstTxWarp>
            </a:bodyPr>
            <a:lstStyle/>
            <a:p>
              <a:pPr defTabSz="1300460"/>
              <a:endParaRPr lang="en-US" sz="2560" kern="1200">
                <a:solidFill>
                  <a:srgbClr val="DC6034"/>
                </a:solidFill>
                <a:latin typeface="Avenir Next LT Pro"/>
                <a:ea typeface="+mn-ea"/>
                <a:cs typeface="+mn-cs"/>
              </a:endParaRPr>
            </a:p>
          </p:txBody>
        </p:sp>
        <p:sp>
          <p:nvSpPr>
            <p:cNvPr id="16"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130048" tIns="65024" rIns="130048" bIns="65024" numCol="1" anchor="t" anchorCtr="0" compatLnSpc="1">
              <a:prstTxWarp prst="textNoShape">
                <a:avLst/>
              </a:prstTxWarp>
            </a:bodyPr>
            <a:lstStyle/>
            <a:p>
              <a:pPr defTabSz="1300460"/>
              <a:endParaRPr lang="en-US" sz="2560" kern="1200">
                <a:solidFill>
                  <a:srgbClr val="DC6034"/>
                </a:solidFill>
                <a:latin typeface="Avenir Next LT Pro"/>
                <a:ea typeface="+mn-ea"/>
                <a:cs typeface="+mn-cs"/>
              </a:endParaRPr>
            </a:p>
          </p:txBody>
        </p:sp>
      </p:grpSp>
      <p:grpSp>
        <p:nvGrpSpPr>
          <p:cNvPr id="18" name="Group 17">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522766" y="7641206"/>
            <a:ext cx="2227241" cy="1022905"/>
            <a:chOff x="4532666" y="505937"/>
            <a:chExt cx="2981730" cy="1027064"/>
          </a:xfrm>
        </p:grpSpPr>
        <p:sp>
          <p:nvSpPr>
            <p:cNvPr id="19"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130048" tIns="65024" rIns="130048" bIns="65024" numCol="1" anchor="t" anchorCtr="0" compatLnSpc="1">
              <a:prstTxWarp prst="textNoShape">
                <a:avLst/>
              </a:prstTxWarp>
            </a:bodyPr>
            <a:lstStyle/>
            <a:p>
              <a:pPr defTabSz="1300460"/>
              <a:endParaRPr lang="en-US" sz="2560" kern="1200">
                <a:solidFill>
                  <a:srgbClr val="DC6034"/>
                </a:solidFill>
                <a:latin typeface="Avenir Next LT Pro"/>
                <a:ea typeface="+mn-ea"/>
                <a:cs typeface="+mn-cs"/>
              </a:endParaRPr>
            </a:p>
          </p:txBody>
        </p:sp>
        <p:sp>
          <p:nvSpPr>
            <p:cNvPr id="20"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130048" tIns="65024" rIns="130048" bIns="65024" numCol="1" anchor="t" anchorCtr="0" compatLnSpc="1">
              <a:prstTxWarp prst="textNoShape">
                <a:avLst/>
              </a:prstTxWarp>
            </a:bodyPr>
            <a:lstStyle/>
            <a:p>
              <a:pPr defTabSz="1300460"/>
              <a:endParaRPr lang="en-US" sz="2560" kern="1200">
                <a:solidFill>
                  <a:srgbClr val="DC6034"/>
                </a:solidFill>
                <a:latin typeface="Avenir Next LT Pro"/>
                <a:ea typeface="+mn-ea"/>
                <a:cs typeface="+mn-cs"/>
              </a:endParaRPr>
            </a:p>
          </p:txBody>
        </p:sp>
        <p:sp>
          <p:nvSpPr>
            <p:cNvPr id="21"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130048" tIns="65024" rIns="130048" bIns="65024" numCol="1" anchor="t" anchorCtr="0" compatLnSpc="1">
              <a:prstTxWarp prst="textNoShape">
                <a:avLst/>
              </a:prstTxWarp>
            </a:bodyPr>
            <a:lstStyle/>
            <a:p>
              <a:pPr defTabSz="1300460"/>
              <a:endParaRPr lang="en-US" sz="2560" kern="1200">
                <a:solidFill>
                  <a:srgbClr val="DC6034"/>
                </a:solidFill>
                <a:latin typeface="Avenir Next LT Pro"/>
                <a:ea typeface="+mn-ea"/>
                <a:cs typeface="+mn-cs"/>
              </a:endParaRPr>
            </a:p>
          </p:txBody>
        </p:sp>
      </p:grpSp>
      <p:sp>
        <p:nvSpPr>
          <p:cNvPr id="4" name="TextBox 3">
            <a:extLst>
              <a:ext uri="{FF2B5EF4-FFF2-40B4-BE49-F238E27FC236}">
                <a16:creationId xmlns:a16="http://schemas.microsoft.com/office/drawing/2014/main" id="{3728F957-60E8-E792-1CAC-7A81E034C58B}"/>
              </a:ext>
            </a:extLst>
          </p:cNvPr>
          <p:cNvSpPr txBox="1"/>
          <p:nvPr/>
        </p:nvSpPr>
        <p:spPr>
          <a:xfrm>
            <a:off x="6214991" y="4870426"/>
            <a:ext cx="6667172" cy="2495042"/>
          </a:xfrm>
          <a:prstGeom prst="rect">
            <a:avLst/>
          </a:prstGeom>
          <a:noFill/>
        </p:spPr>
        <p:txBody>
          <a:bodyPr rot="0" spcFirstLastPara="0" vertOverflow="overflow" horzOverflow="overflow" vert="horz" wrap="square" lIns="130048" tIns="65024" rIns="130048" bIns="65024" numCol="1" spcCol="0" rtlCol="0" fromWordArt="0" anchor="t" anchorCtr="0" forceAA="0" compatLnSpc="1">
            <a:prstTxWarp prst="textNoShape">
              <a:avLst/>
            </a:prstTxWarp>
            <a:spAutoFit/>
          </a:bodyPr>
          <a:lstStyle/>
          <a:p>
            <a:pPr defTabSz="1300460"/>
            <a:r>
              <a:rPr lang="en-US" sz="2560" kern="1200" dirty="0">
                <a:solidFill>
                  <a:srgbClr val="FFFFFF"/>
                </a:solidFill>
                <a:latin typeface="Avenir Next LT Pro"/>
                <a:ea typeface="+mn-ea"/>
                <a:cs typeface="+mn-cs"/>
              </a:rPr>
              <a:t>Applications for 2022-2023 are available in the main office.</a:t>
            </a:r>
          </a:p>
          <a:p>
            <a:pPr defTabSz="1300460"/>
            <a:endParaRPr lang="en-US" sz="2560" kern="1200" dirty="0">
              <a:solidFill>
                <a:srgbClr val="FFFFFF"/>
              </a:solidFill>
              <a:latin typeface="Avenir Next LT Pro"/>
              <a:ea typeface="+mn-ea"/>
              <a:cs typeface="+mn-cs"/>
            </a:endParaRPr>
          </a:p>
          <a:p>
            <a:pPr defTabSz="1300460"/>
            <a:r>
              <a:rPr lang="en-US" sz="2560" kern="1200" dirty="0">
                <a:solidFill>
                  <a:srgbClr val="FFFFFF"/>
                </a:solidFill>
                <a:latin typeface="Avenir Next LT Pro"/>
                <a:ea typeface="+mn-ea"/>
                <a:cs typeface="+mn-cs"/>
              </a:rPr>
              <a:t>Bring completed application, $20 cash or check and your documents to Mrs. Silva – Room 205A during lunch.</a:t>
            </a:r>
          </a:p>
        </p:txBody>
      </p:sp>
      <p:sp>
        <p:nvSpPr>
          <p:cNvPr id="5" name="TextBox 4">
            <a:extLst>
              <a:ext uri="{FF2B5EF4-FFF2-40B4-BE49-F238E27FC236}">
                <a16:creationId xmlns:a16="http://schemas.microsoft.com/office/drawing/2014/main" id="{B3F28F0C-2121-33D4-DF54-EB38E2E8DE02}"/>
              </a:ext>
            </a:extLst>
          </p:cNvPr>
          <p:cNvSpPr txBox="1"/>
          <p:nvPr/>
        </p:nvSpPr>
        <p:spPr>
          <a:xfrm>
            <a:off x="6084737" y="2864762"/>
            <a:ext cx="6923140" cy="1444498"/>
          </a:xfrm>
          <a:prstGeom prst="rect">
            <a:avLst/>
          </a:prstGeom>
          <a:noFill/>
        </p:spPr>
        <p:txBody>
          <a:bodyPr rot="0" spcFirstLastPara="0" vertOverflow="overflow" horzOverflow="overflow" vert="horz" wrap="square" lIns="130048" tIns="65024" rIns="130048" bIns="65024" numCol="1" spcCol="0" rtlCol="0" fromWordArt="0" anchor="t" anchorCtr="0" forceAA="0" compatLnSpc="1">
            <a:prstTxWarp prst="textNoShape">
              <a:avLst/>
            </a:prstTxWarp>
            <a:spAutoFit/>
          </a:bodyPr>
          <a:lstStyle/>
          <a:p>
            <a:pPr defTabSz="1300460"/>
            <a:r>
              <a:rPr lang="en-US" sz="3129" kern="1200" dirty="0">
                <a:solidFill>
                  <a:srgbClr val="FFFFFF"/>
                </a:solidFill>
                <a:latin typeface="Avenir Next LT Pro"/>
                <a:ea typeface="+mn-ea"/>
                <a:cs typeface="+mn-cs"/>
              </a:rPr>
              <a:t>-</a:t>
            </a:r>
            <a:r>
              <a:rPr lang="en-US" sz="2844" kern="1200" dirty="0">
                <a:solidFill>
                  <a:srgbClr val="FFFFFF"/>
                </a:solidFill>
                <a:latin typeface="Avenir Next LT Pro"/>
                <a:ea typeface="+mn-ea"/>
                <a:cs typeface="+mn-cs"/>
              </a:rPr>
              <a:t>Permits from 2021 – 2022 School year are no longer valid.</a:t>
            </a:r>
          </a:p>
          <a:p>
            <a:pPr defTabSz="1300460"/>
            <a:r>
              <a:rPr lang="en-US" sz="2560" kern="1200" dirty="0">
                <a:solidFill>
                  <a:srgbClr val="FFFFFF"/>
                </a:solidFill>
                <a:latin typeface="Avenir Next LT Pro"/>
                <a:ea typeface="+mn-ea"/>
                <a:cs typeface="+mn-cs"/>
              </a:rPr>
              <a:t>-Any permit number up to </a:t>
            </a:r>
            <a:r>
              <a:rPr lang="en-US" sz="2560" b="1" kern="1200" dirty="0">
                <a:solidFill>
                  <a:srgbClr val="FFC000"/>
                </a:solidFill>
                <a:latin typeface="Avenir Next LT Pro"/>
                <a:ea typeface="+mn-ea"/>
                <a:cs typeface="+mn-cs"/>
              </a:rPr>
              <a:t>0309</a:t>
            </a:r>
            <a:r>
              <a:rPr lang="en-US" sz="2560" kern="1200" dirty="0">
                <a:solidFill>
                  <a:srgbClr val="FFFFFF"/>
                </a:solidFill>
                <a:latin typeface="Avenir Next LT Pro"/>
                <a:ea typeface="+mn-ea"/>
                <a:cs typeface="+mn-cs"/>
              </a:rPr>
              <a:t> is NOT valid</a:t>
            </a:r>
          </a:p>
        </p:txBody>
      </p:sp>
      <p:sp>
        <p:nvSpPr>
          <p:cNvPr id="7" name="TextBox 6">
            <a:extLst>
              <a:ext uri="{FF2B5EF4-FFF2-40B4-BE49-F238E27FC236}">
                <a16:creationId xmlns:a16="http://schemas.microsoft.com/office/drawing/2014/main" id="{696BC9D1-99DB-E91C-28D9-F870DF32B773}"/>
              </a:ext>
            </a:extLst>
          </p:cNvPr>
          <p:cNvSpPr txBox="1"/>
          <p:nvPr/>
        </p:nvSpPr>
        <p:spPr>
          <a:xfrm>
            <a:off x="16352432" y="261749"/>
            <a:ext cx="257387" cy="525272"/>
          </a:xfrm>
          <a:prstGeom prst="rect">
            <a:avLst/>
          </a:prstGeom>
          <a:noFill/>
        </p:spPr>
        <p:txBody>
          <a:bodyPr rot="0" spcFirstLastPara="0" vertOverflow="overflow" horzOverflow="overflow" vert="horz" wrap="square" lIns="130048" tIns="65024" rIns="130048" bIns="65024" numCol="1" spcCol="0" rtlCol="0" fromWordArt="0" anchor="t" anchorCtr="0" forceAA="0" compatLnSpc="1">
            <a:prstTxWarp prst="textNoShape">
              <a:avLst/>
            </a:prstTxWarp>
            <a:spAutoFit/>
          </a:bodyPr>
          <a:lstStyle/>
          <a:p>
            <a:pPr defTabSz="1300460"/>
            <a:endParaRPr lang="en-US" sz="2560" kern="1200">
              <a:solidFill>
                <a:srgbClr val="FFFFFF"/>
              </a:solidFill>
              <a:latin typeface="Avenir Next LT Pro"/>
              <a:ea typeface="+mn-ea"/>
              <a:cs typeface="+mn-cs"/>
            </a:endParaRPr>
          </a:p>
        </p:txBody>
      </p:sp>
    </p:spTree>
    <p:extLst>
      <p:ext uri="{BB962C8B-B14F-4D97-AF65-F5344CB8AC3E}">
        <p14:creationId xmlns:p14="http://schemas.microsoft.com/office/powerpoint/2010/main" val="286567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7416F32-9D98-4340-82E8-E90CE00AD2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1" y="1219200"/>
            <a:ext cx="13004799" cy="7319041"/>
            <a:chOff x="0" y="-1"/>
            <a:chExt cx="12191999" cy="6861601"/>
          </a:xfrm>
        </p:grpSpPr>
        <p:sp>
          <p:nvSpPr>
            <p:cNvPr id="10" name="Rectangle 9">
              <a:extLst>
                <a:ext uri="{FF2B5EF4-FFF2-40B4-BE49-F238E27FC236}">
                  <a16:creationId xmlns:a16="http://schemas.microsoft.com/office/drawing/2014/main" id="{66375AB4-82BB-418F-A50F-6180F68724A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75390"/>
              <a:endParaRPr lang="en-US" sz="1920" kern="1200">
                <a:solidFill>
                  <a:srgbClr val="FFFFFF"/>
                </a:solidFill>
                <a:latin typeface="Avenir Next LT Pro"/>
              </a:endParaRPr>
            </a:p>
          </p:txBody>
        </p:sp>
        <p:sp>
          <p:nvSpPr>
            <p:cNvPr id="11" name="Oval 10">
              <a:extLst>
                <a:ext uri="{FF2B5EF4-FFF2-40B4-BE49-F238E27FC236}">
                  <a16:creationId xmlns:a16="http://schemas.microsoft.com/office/drawing/2014/main" id="{3FDD54B2-4A3F-4BFE-8FF0-82CA73F4AE8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750280" y="2148106"/>
              <a:ext cx="4320000" cy="4320000"/>
            </a:xfrm>
            <a:prstGeom prst="ellipse">
              <a:avLst/>
            </a:prstGeom>
            <a:solidFill>
              <a:schemeClr val="accent3">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75390"/>
              <a:endParaRPr lang="en-US" sz="1920" kern="1200">
                <a:solidFill>
                  <a:srgbClr val="FFFFFF"/>
                </a:solidFill>
                <a:latin typeface="Avenir Next LT Pro"/>
              </a:endParaRPr>
            </a:p>
          </p:txBody>
        </p:sp>
        <p:sp>
          <p:nvSpPr>
            <p:cNvPr id="12" name="Oval 11">
              <a:extLst>
                <a:ext uri="{FF2B5EF4-FFF2-40B4-BE49-F238E27FC236}">
                  <a16:creationId xmlns:a16="http://schemas.microsoft.com/office/drawing/2014/main" id="{30876F96-77AB-4E72-B1D2-FA45F4E3C04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6347046" cy="6347046"/>
            </a:xfrm>
            <a:prstGeom prst="ellipse">
              <a:avLst/>
            </a:prstGeom>
            <a:solidFill>
              <a:schemeClr val="accent3">
                <a:alpha val="2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75390"/>
              <a:endParaRPr lang="en-US" sz="1920" kern="1200" dirty="0">
                <a:solidFill>
                  <a:srgbClr val="FFFFFF"/>
                </a:solidFill>
                <a:latin typeface="Avenir Next LT Pro"/>
              </a:endParaRPr>
            </a:p>
          </p:txBody>
        </p:sp>
        <p:grpSp>
          <p:nvGrpSpPr>
            <p:cNvPr id="13" name="Group 12">
              <a:extLst>
                <a:ext uri="{FF2B5EF4-FFF2-40B4-BE49-F238E27FC236}">
                  <a16:creationId xmlns:a16="http://schemas.microsoft.com/office/drawing/2014/main" id="{BB08A2E9-6518-449E-940B-8518A1D850BB}"/>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0800000">
              <a:off x="0" y="-1"/>
              <a:ext cx="10800000" cy="6858000"/>
              <a:chOff x="2328000" y="0"/>
              <a:chExt cx="2880000" cy="1440000"/>
            </a:xfrm>
          </p:grpSpPr>
          <p:sp>
            <p:nvSpPr>
              <p:cNvPr id="15" name="Rectangle 14">
                <a:extLst>
                  <a:ext uri="{FF2B5EF4-FFF2-40B4-BE49-F238E27FC236}">
                    <a16:creationId xmlns:a16="http://schemas.microsoft.com/office/drawing/2014/main" id="{60A86BE0-76B3-4EA0-BA2D-05266013A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75390"/>
                <a:endParaRPr lang="en-US" sz="1920" kern="1200">
                  <a:solidFill>
                    <a:srgbClr val="FFFFFF"/>
                  </a:solidFill>
                  <a:latin typeface="Avenir Next LT Pro"/>
                </a:endParaRPr>
              </a:p>
            </p:txBody>
          </p:sp>
          <p:sp>
            <p:nvSpPr>
              <p:cNvPr id="16" name="Rectangle 15">
                <a:extLst>
                  <a:ext uri="{FF2B5EF4-FFF2-40B4-BE49-F238E27FC236}">
                    <a16:creationId xmlns:a16="http://schemas.microsoft.com/office/drawing/2014/main" id="{6BA13564-810C-4398-AA63-67B020811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75390"/>
                <a:endParaRPr lang="en-US" sz="1920" kern="1200">
                  <a:solidFill>
                    <a:srgbClr val="FFFFFF"/>
                  </a:solidFill>
                  <a:latin typeface="Avenir Next LT Pro"/>
                </a:endParaRPr>
              </a:p>
            </p:txBody>
          </p:sp>
        </p:grpSp>
        <p:sp>
          <p:nvSpPr>
            <p:cNvPr id="14" name="Rectangle 13">
              <a:extLst>
                <a:ext uri="{FF2B5EF4-FFF2-40B4-BE49-F238E27FC236}">
                  <a16:creationId xmlns:a16="http://schemas.microsoft.com/office/drawing/2014/main" id="{3555E1EF-6216-47FA-BBCA-7C0C8C2DAB8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6" y="271887"/>
              <a:ext cx="6589713" cy="6589713"/>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75390"/>
              <a:endParaRPr lang="en-US" sz="1920" kern="1200">
                <a:solidFill>
                  <a:srgbClr val="FFFFFF"/>
                </a:solidFill>
                <a:latin typeface="Avenir Next LT Pro"/>
              </a:endParaRPr>
            </a:p>
          </p:txBody>
        </p:sp>
      </p:grpSp>
      <p:sp>
        <p:nvSpPr>
          <p:cNvPr id="18" name="Rectangle 17">
            <a:extLst>
              <a:ext uri="{FF2B5EF4-FFF2-40B4-BE49-F238E27FC236}">
                <a16:creationId xmlns:a16="http://schemas.microsoft.com/office/drawing/2014/main" id="{D8D85657-6A77-4466-887F-EE948B9CD2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75390"/>
            <a:endParaRPr lang="en-US" sz="1920" kern="1200" dirty="0">
              <a:solidFill>
                <a:srgbClr val="FFFFFF"/>
              </a:solidFill>
              <a:latin typeface="Avenir Next LT Pro"/>
            </a:endParaRPr>
          </a:p>
        </p:txBody>
      </p:sp>
      <p:sp useBgFill="1">
        <p:nvSpPr>
          <p:cNvPr id="20" name="Rectangle 19">
            <a:extLst>
              <a:ext uri="{FF2B5EF4-FFF2-40B4-BE49-F238E27FC236}">
                <a16:creationId xmlns:a16="http://schemas.microsoft.com/office/drawing/2014/main" id="{81C8C0F4-5C44-4C3F-B321-5CB3E2BAB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Avenir Next LT Pro"/>
            </a:endParaRPr>
          </a:p>
        </p:txBody>
      </p:sp>
      <p:sp>
        <p:nvSpPr>
          <p:cNvPr id="2" name="Title 1">
            <a:extLst>
              <a:ext uri="{FF2B5EF4-FFF2-40B4-BE49-F238E27FC236}">
                <a16:creationId xmlns:a16="http://schemas.microsoft.com/office/drawing/2014/main" id="{9970984F-0C1C-84FB-E5CC-32D3B8529C03}"/>
              </a:ext>
            </a:extLst>
          </p:cNvPr>
          <p:cNvSpPr>
            <a:spLocks noGrp="1"/>
          </p:cNvSpPr>
          <p:nvPr>
            <p:ph type="ctrTitle"/>
          </p:nvPr>
        </p:nvSpPr>
        <p:spPr>
          <a:xfrm>
            <a:off x="120605" y="1439151"/>
            <a:ext cx="8094530" cy="1172861"/>
          </a:xfrm>
        </p:spPr>
        <p:txBody>
          <a:bodyPr vert="horz" lIns="97536" tIns="48768" rIns="97536" bIns="48768" rtlCol="0" anchor="t">
            <a:normAutofit/>
          </a:bodyPr>
          <a:lstStyle/>
          <a:p>
            <a:r>
              <a:rPr lang="en-US" sz="6400" u="sng" dirty="0"/>
              <a:t>Homecoming Dance!</a:t>
            </a:r>
          </a:p>
        </p:txBody>
      </p:sp>
      <p:sp>
        <p:nvSpPr>
          <p:cNvPr id="3" name="Subtitle 2">
            <a:extLst>
              <a:ext uri="{FF2B5EF4-FFF2-40B4-BE49-F238E27FC236}">
                <a16:creationId xmlns:a16="http://schemas.microsoft.com/office/drawing/2014/main" id="{C9C38674-FB64-EA7C-7118-9E498E654546}"/>
              </a:ext>
            </a:extLst>
          </p:cNvPr>
          <p:cNvSpPr>
            <a:spLocks noGrp="1"/>
          </p:cNvSpPr>
          <p:nvPr>
            <p:ph type="subTitle" idx="1"/>
          </p:nvPr>
        </p:nvSpPr>
        <p:spPr>
          <a:xfrm>
            <a:off x="120604" y="2584007"/>
            <a:ext cx="6280196" cy="5769581"/>
          </a:xfrm>
        </p:spPr>
        <p:txBody>
          <a:bodyPr vert="horz" lIns="97536" tIns="48768" rIns="97536" bIns="48768" rtlCol="0" anchor="t">
            <a:normAutofit fontScale="92500" lnSpcReduction="20000"/>
          </a:bodyPr>
          <a:lstStyle/>
          <a:p>
            <a:pPr marL="365771" indent="-288009">
              <a:lnSpc>
                <a:spcPct val="115000"/>
              </a:lnSpc>
              <a:buFont typeface="Arial" panose="020B0604020202020204" pitchFamily="34" charset="0"/>
              <a:buChar char="•"/>
            </a:pPr>
            <a:r>
              <a:rPr lang="en-US" b="1" spc="53" dirty="0"/>
              <a:t>Time: </a:t>
            </a:r>
            <a:r>
              <a:rPr lang="en-US" spc="53" dirty="0"/>
              <a:t>6pm-10pm</a:t>
            </a:r>
          </a:p>
          <a:p>
            <a:pPr marL="365771" indent="-288009">
              <a:lnSpc>
                <a:spcPct val="115000"/>
              </a:lnSpc>
              <a:buFont typeface="Arial" panose="020B0604020202020204" pitchFamily="34" charset="0"/>
              <a:buChar char="•"/>
            </a:pPr>
            <a:r>
              <a:rPr lang="en-US" b="1" spc="53" dirty="0"/>
              <a:t>Date: </a:t>
            </a:r>
            <a:r>
              <a:rPr lang="en-US" spc="53" dirty="0"/>
              <a:t>November 11</a:t>
            </a:r>
            <a:r>
              <a:rPr lang="en-US" spc="53" baseline="30000" dirty="0"/>
              <a:t>th</a:t>
            </a:r>
            <a:endParaRPr lang="en-US" b="1" spc="53" dirty="0"/>
          </a:p>
          <a:p>
            <a:pPr marL="365771" indent="-288009">
              <a:lnSpc>
                <a:spcPct val="115000"/>
              </a:lnSpc>
              <a:buFont typeface="Arial" panose="020B0604020202020204" pitchFamily="34" charset="0"/>
              <a:buChar char="•"/>
            </a:pPr>
            <a:r>
              <a:rPr lang="en-US" b="1" spc="53" dirty="0"/>
              <a:t>Location: </a:t>
            </a:r>
            <a:r>
              <a:rPr lang="en-US" spc="53" dirty="0"/>
              <a:t>SCPA Campus</a:t>
            </a:r>
          </a:p>
          <a:p>
            <a:pPr marL="365771" indent="-288009">
              <a:lnSpc>
                <a:spcPct val="115000"/>
              </a:lnSpc>
              <a:buFont typeface="Arial" panose="020B0604020202020204" pitchFamily="34" charset="0"/>
              <a:buChar char="•"/>
            </a:pPr>
            <a:r>
              <a:rPr lang="en-US" b="1" spc="53" dirty="0"/>
              <a:t>Theme: </a:t>
            </a:r>
            <a:r>
              <a:rPr lang="en-US" spc="53" dirty="0"/>
              <a:t>Out of this World</a:t>
            </a:r>
          </a:p>
          <a:p>
            <a:pPr marL="365771" indent="-288009">
              <a:lnSpc>
                <a:spcPct val="115000"/>
              </a:lnSpc>
              <a:buFont typeface="Arial" panose="020B0604020202020204" pitchFamily="34" charset="0"/>
              <a:buChar char="•"/>
            </a:pPr>
            <a:r>
              <a:rPr lang="en-US" b="1" spc="53" dirty="0"/>
              <a:t>High Schoolers only </a:t>
            </a:r>
            <a:r>
              <a:rPr lang="en-US" spc="53" dirty="0"/>
              <a:t>(Nobody on Academic or Behavior Probation is allowed to attend). IF you buy a ticket and then get put on probation, you will not get a refund. </a:t>
            </a:r>
          </a:p>
          <a:p>
            <a:pPr marL="365771" indent="-288009">
              <a:lnSpc>
                <a:spcPct val="115000"/>
              </a:lnSpc>
              <a:buFont typeface="Arial" panose="020B0604020202020204" pitchFamily="34" charset="0"/>
              <a:buChar char="•"/>
            </a:pPr>
            <a:r>
              <a:rPr lang="en-US" b="1" spc="53" dirty="0"/>
              <a:t>Permission slips </a:t>
            </a:r>
            <a:r>
              <a:rPr lang="en-US" spc="53" dirty="0"/>
              <a:t>are required to attend and are available in the café and at the ticket table. </a:t>
            </a:r>
          </a:p>
          <a:p>
            <a:pPr marL="365771" indent="-288009">
              <a:lnSpc>
                <a:spcPct val="115000"/>
              </a:lnSpc>
              <a:buFont typeface="Arial" panose="020B0604020202020204" pitchFamily="34" charset="0"/>
              <a:buChar char="•"/>
            </a:pPr>
            <a:r>
              <a:rPr lang="en-US" b="1" spc="53" dirty="0"/>
              <a:t>Tickets sold</a:t>
            </a:r>
            <a:r>
              <a:rPr lang="en-US" spc="53" dirty="0"/>
              <a:t> Oct. 24 – Nov. 10 at lunch in the open spill out area. </a:t>
            </a:r>
          </a:p>
          <a:p>
            <a:pPr marL="365771" indent="-288009">
              <a:lnSpc>
                <a:spcPct val="115000"/>
              </a:lnSpc>
              <a:buFont typeface="Arial" panose="020B0604020202020204" pitchFamily="34" charset="0"/>
              <a:buChar char="•"/>
            </a:pPr>
            <a:r>
              <a:rPr lang="en-US" b="1" spc="53" dirty="0"/>
              <a:t>Students:</a:t>
            </a:r>
            <a:r>
              <a:rPr lang="en-US" spc="53" dirty="0"/>
              <a:t> $25 (Oct. 24-28), $30 (oct. 31- Nov. 4), $35 (</a:t>
            </a:r>
            <a:r>
              <a:rPr lang="en-US" spc="53" dirty="0" err="1"/>
              <a:t>nov.</a:t>
            </a:r>
            <a:r>
              <a:rPr lang="en-US" spc="53" dirty="0"/>
              <a:t> 7-10).</a:t>
            </a:r>
          </a:p>
          <a:p>
            <a:pPr marL="365771" indent="-288009">
              <a:lnSpc>
                <a:spcPct val="115000"/>
              </a:lnSpc>
              <a:buFont typeface="Arial" panose="020B0604020202020204" pitchFamily="34" charset="0"/>
              <a:buChar char="•"/>
            </a:pPr>
            <a:r>
              <a:rPr lang="en-US" b="1" spc="53" dirty="0"/>
              <a:t>Outside Guests: </a:t>
            </a:r>
            <a:r>
              <a:rPr lang="en-US" spc="53" dirty="0"/>
              <a:t>$30 (oct. 24-28), $40 (oct. 31- </a:t>
            </a:r>
            <a:r>
              <a:rPr lang="en-US" spc="53" dirty="0" err="1"/>
              <a:t>nov.</a:t>
            </a:r>
            <a:r>
              <a:rPr lang="en-US" spc="53" dirty="0"/>
              <a:t> 4).</a:t>
            </a:r>
          </a:p>
          <a:p>
            <a:pPr marL="365771" indent="-288009">
              <a:lnSpc>
                <a:spcPct val="115000"/>
              </a:lnSpc>
              <a:buFont typeface="Arial" panose="020B0604020202020204" pitchFamily="34" charset="0"/>
              <a:buChar char="•"/>
            </a:pPr>
            <a:r>
              <a:rPr lang="en-US" b="1" spc="53" dirty="0"/>
              <a:t>No tickets sold at the door. </a:t>
            </a:r>
            <a:r>
              <a:rPr lang="en-US" spc="53" dirty="0"/>
              <a:t>No guest tickets sold after Nov 4. </a:t>
            </a:r>
          </a:p>
          <a:p>
            <a:pPr marL="365771" indent="-288009">
              <a:lnSpc>
                <a:spcPct val="115000"/>
              </a:lnSpc>
              <a:buFont typeface="Arial" panose="020B0604020202020204" pitchFamily="34" charset="0"/>
              <a:buChar char="•"/>
            </a:pPr>
            <a:endParaRPr lang="en-US" spc="53" dirty="0"/>
          </a:p>
          <a:p>
            <a:pPr marL="365771" indent="-288009">
              <a:lnSpc>
                <a:spcPct val="115000"/>
              </a:lnSpc>
              <a:buFont typeface="Arial" panose="020B0604020202020204" pitchFamily="34" charset="0"/>
              <a:buChar char="•"/>
            </a:pPr>
            <a:endParaRPr lang="en-US" sz="1600" spc="53" dirty="0"/>
          </a:p>
          <a:p>
            <a:pPr indent="-288009">
              <a:lnSpc>
                <a:spcPct val="115000"/>
              </a:lnSpc>
              <a:buFont typeface="Arial" panose="020B0604020202020204" pitchFamily="34" charset="0"/>
              <a:buChar char="•"/>
            </a:pPr>
            <a:endParaRPr lang="en-US" sz="1600" spc="53" dirty="0"/>
          </a:p>
        </p:txBody>
      </p:sp>
      <p:grpSp>
        <p:nvGrpSpPr>
          <p:cNvPr id="22" name="Group 21">
            <a:extLst>
              <a:ext uri="{FF2B5EF4-FFF2-40B4-BE49-F238E27FC236}">
                <a16:creationId xmlns:a16="http://schemas.microsoft.com/office/drawing/2014/main" id="{000A5F84-BD20-4A3E-81BA-9F4444101C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3467" y="1223040"/>
            <a:ext cx="7751333" cy="7311360"/>
            <a:chOff x="4925125" y="3600"/>
            <a:chExt cx="7266875" cy="6854400"/>
          </a:xfrm>
        </p:grpSpPr>
        <p:sp>
          <p:nvSpPr>
            <p:cNvPr id="23" name="Oval 22">
              <a:extLst>
                <a:ext uri="{FF2B5EF4-FFF2-40B4-BE49-F238E27FC236}">
                  <a16:creationId xmlns:a16="http://schemas.microsoft.com/office/drawing/2014/main" id="{FF62F19C-23B5-44FC-88CF-01A43087268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4925125" y="1098000"/>
              <a:ext cx="5760000" cy="5760000"/>
            </a:xfrm>
            <a:prstGeom prst="ellipse">
              <a:avLst/>
            </a:prstGeom>
            <a:solidFill>
              <a:schemeClr val="accent1">
                <a:alpha val="8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Avenir Next LT Pro"/>
              </a:endParaRPr>
            </a:p>
          </p:txBody>
        </p:sp>
        <p:sp>
          <p:nvSpPr>
            <p:cNvPr id="24" name="Oval 23">
              <a:extLst>
                <a:ext uri="{FF2B5EF4-FFF2-40B4-BE49-F238E27FC236}">
                  <a16:creationId xmlns:a16="http://schemas.microsoft.com/office/drawing/2014/main" id="{C82D9667-DCFB-45CA-8EDC-7E5E0EE42AB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105686" y="65314"/>
              <a:ext cx="4320000" cy="4320000"/>
            </a:xfrm>
            <a:prstGeom prst="ellipse">
              <a:avLst/>
            </a:prstGeom>
            <a:solidFill>
              <a:schemeClr val="accent3"/>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Avenir Next LT Pro"/>
              </a:endParaRPr>
            </a:p>
          </p:txBody>
        </p:sp>
        <p:sp>
          <p:nvSpPr>
            <p:cNvPr id="25" name="Oval 24">
              <a:extLst>
                <a:ext uri="{FF2B5EF4-FFF2-40B4-BE49-F238E27FC236}">
                  <a16:creationId xmlns:a16="http://schemas.microsoft.com/office/drawing/2014/main" id="{CE8752FF-502D-43D5-9828-8C421664831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337600" y="3600"/>
              <a:ext cx="6854400" cy="6854400"/>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dirty="0">
                <a:solidFill>
                  <a:srgbClr val="FFFFFF"/>
                </a:solidFill>
                <a:latin typeface="Avenir Next LT Pro"/>
              </a:endParaRPr>
            </a:p>
          </p:txBody>
        </p:sp>
      </p:grpSp>
      <p:pic>
        <p:nvPicPr>
          <p:cNvPr id="4" name="Picture 3" descr="Milky way">
            <a:extLst>
              <a:ext uri="{FF2B5EF4-FFF2-40B4-BE49-F238E27FC236}">
                <a16:creationId xmlns:a16="http://schemas.microsoft.com/office/drawing/2014/main" id="{7DB55E17-5028-0BE1-2302-B68B59933372}"/>
              </a:ext>
            </a:extLst>
          </p:cNvPr>
          <p:cNvPicPr>
            <a:picLocks noChangeAspect="1"/>
          </p:cNvPicPr>
          <p:nvPr/>
        </p:nvPicPr>
        <p:blipFill rotWithShape="1">
          <a:blip r:embed="rId2"/>
          <a:srcRect l="12938" r="19311" b="-1"/>
          <a:stretch/>
        </p:blipFill>
        <p:spPr>
          <a:xfrm>
            <a:off x="5253467" y="1394229"/>
            <a:ext cx="7315200" cy="7315200"/>
          </a:xfrm>
          <a:custGeom>
            <a:avLst/>
            <a:gdLst/>
            <a:ahLst/>
            <a:cxnLst/>
            <a:rect l="l" t="t" r="r" b="b"/>
            <a:pathLst>
              <a:path w="6858000" h="6858000">
                <a:moveTo>
                  <a:pt x="3429001" y="0"/>
                </a:moveTo>
                <a:cubicBezTo>
                  <a:pt x="5322784" y="0"/>
                  <a:pt x="6858000" y="1535216"/>
                  <a:pt x="6858000" y="3429001"/>
                </a:cubicBezTo>
                <a:cubicBezTo>
                  <a:pt x="6858000" y="5322785"/>
                  <a:pt x="5322784" y="6858000"/>
                  <a:pt x="3429001" y="6858000"/>
                </a:cubicBezTo>
                <a:cubicBezTo>
                  <a:pt x="1535216" y="6858000"/>
                  <a:pt x="0" y="5322785"/>
                  <a:pt x="0" y="3429001"/>
                </a:cubicBezTo>
                <a:cubicBezTo>
                  <a:pt x="0" y="1535216"/>
                  <a:pt x="1535216" y="0"/>
                  <a:pt x="3429001" y="0"/>
                </a:cubicBezTo>
                <a:close/>
              </a:path>
            </a:pathLst>
          </a:custGeom>
          <a:effectLst>
            <a:softEdge rad="1016000"/>
          </a:effectLst>
        </p:spPr>
      </p:pic>
    </p:spTree>
    <p:extLst>
      <p:ext uri="{BB962C8B-B14F-4D97-AF65-F5344CB8AC3E}">
        <p14:creationId xmlns:p14="http://schemas.microsoft.com/office/powerpoint/2010/main" val="860343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DE4C1-754D-D423-4B2F-E67CEF8B65A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18FDF45-41D2-81DA-4901-3E5E920C79B9}"/>
              </a:ext>
            </a:extLst>
          </p:cNvPr>
          <p:cNvSpPr>
            <a:spLocks noGrp="1"/>
          </p:cNvSpPr>
          <p:nvPr>
            <p:ph idx="1"/>
          </p:nvPr>
        </p:nvSpPr>
        <p:spPr>
          <a:xfrm>
            <a:off x="0" y="-1"/>
            <a:ext cx="12851476" cy="9592887"/>
          </a:xfrm>
        </p:spPr>
        <p:txBody>
          <a:bodyPr>
            <a:normAutofit lnSpcReduction="10000"/>
          </a:bodyPr>
          <a:lstStyle/>
          <a:p>
            <a:pPr algn="ctr"/>
            <a:r>
              <a:rPr lang="en-US" b="1" i="0">
                <a:solidFill>
                  <a:srgbClr val="323130"/>
                </a:solidFill>
                <a:effectLst/>
                <a:latin typeface="Segoe UI" panose="020B0502040204020203" pitchFamily="34" charset="0"/>
              </a:rPr>
              <a:t>Create a Greeting Card Scholarship</a:t>
            </a:r>
            <a:endParaRPr lang="en-US"/>
          </a:p>
          <a:p>
            <a:r>
              <a:rPr lang="en-US"/>
              <a:t>Scholarship is open to all high school, college, and university students. The only eligibility criteria is that students must be at least 14 years or older at the time of entry (so some middle school students may even be able to apply). Home-schooled students are also welcome apply.</a:t>
            </a:r>
          </a:p>
          <a:p>
            <a:r>
              <a:rPr lang="en-US"/>
              <a:t>There is no required  “theme,” but check out the Gallery website so that your card creation falls under one of the card lines featured.</a:t>
            </a:r>
          </a:p>
          <a:p>
            <a:endParaRPr lang="en-US"/>
          </a:p>
          <a:p>
            <a:r>
              <a:rPr lang="en-US"/>
              <a:t>The Gallery website states that while Christmas cards are their biggest sellers, birthday and anniversary cards are also popular. Have a penchant for sympathy or “get well” messages?  Those themes are also welcome. Be sure to browse the Gallery website for ideas, but also remember that their cards are targeted to a corporate clientele.</a:t>
            </a:r>
          </a:p>
          <a:p>
            <a:endParaRPr lang="en-US"/>
          </a:p>
          <a:p>
            <a:pPr algn="l"/>
            <a:r>
              <a:rPr lang="en-US" b="0" i="0">
                <a:solidFill>
                  <a:srgbClr val="333333"/>
                </a:solidFill>
                <a:effectLst/>
                <a:latin typeface="Segoe UI" panose="020B0502040204020203" pitchFamily="34" charset="0"/>
              </a:rPr>
              <a:t>The main criteria looked at:</a:t>
            </a:r>
          </a:p>
          <a:p>
            <a:pPr algn="l">
              <a:buFont typeface="+mj-lt"/>
              <a:buAutoNum type="arabicPeriod"/>
            </a:pPr>
            <a:r>
              <a:rPr lang="en-US" b="0" i="0">
                <a:solidFill>
                  <a:srgbClr val="333333"/>
                </a:solidFill>
                <a:effectLst/>
                <a:latin typeface="Segoe UI" panose="020B0502040204020203" pitchFamily="34" charset="0"/>
              </a:rPr>
              <a:t>Overall aesthetic appeal</a:t>
            </a:r>
          </a:p>
          <a:p>
            <a:pPr algn="l">
              <a:buFont typeface="+mj-lt"/>
              <a:buAutoNum type="arabicPeriod"/>
            </a:pPr>
            <a:r>
              <a:rPr lang="en-US" b="0" i="0">
                <a:solidFill>
                  <a:srgbClr val="333333"/>
                </a:solidFill>
                <a:effectLst/>
                <a:latin typeface="Segoe UI" panose="020B0502040204020203" pitchFamily="34" charset="0"/>
              </a:rPr>
              <a:t>Quality of execution</a:t>
            </a:r>
          </a:p>
          <a:p>
            <a:pPr algn="l">
              <a:buFont typeface="+mj-lt"/>
              <a:buAutoNum type="arabicPeriod"/>
            </a:pPr>
            <a:r>
              <a:rPr lang="en-US" b="0" i="0">
                <a:solidFill>
                  <a:srgbClr val="333333"/>
                </a:solidFill>
                <a:effectLst/>
                <a:latin typeface="Segoe UI" panose="020B0502040204020203" pitchFamily="34" charset="0"/>
              </a:rPr>
              <a:t>Creativity and Originality</a:t>
            </a:r>
          </a:p>
          <a:p>
            <a:pPr algn="l">
              <a:buFont typeface="+mj-lt"/>
              <a:buAutoNum type="arabicPeriod"/>
            </a:pPr>
            <a:r>
              <a:rPr lang="en-US" b="0" i="0">
                <a:solidFill>
                  <a:srgbClr val="333333"/>
                </a:solidFill>
                <a:effectLst/>
                <a:latin typeface="Segoe UI" panose="020B0502040204020203" pitchFamily="34" charset="0"/>
              </a:rPr>
              <a:t>Successful incorporation of design elements</a:t>
            </a:r>
          </a:p>
          <a:p>
            <a:pPr algn="l">
              <a:buFont typeface="+mj-lt"/>
              <a:buAutoNum type="arabicPeriod"/>
            </a:pPr>
            <a:r>
              <a:rPr lang="en-US" b="0" i="0">
                <a:solidFill>
                  <a:srgbClr val="333333"/>
                </a:solidFill>
                <a:effectLst/>
                <a:latin typeface="Segoe UI" panose="020B0502040204020203" pitchFamily="34" charset="0"/>
              </a:rPr>
              <a:t>Appropriateness for use as a greeting card</a:t>
            </a:r>
          </a:p>
          <a:p>
            <a:endParaRPr lang="en-US"/>
          </a:p>
        </p:txBody>
      </p:sp>
    </p:spTree>
    <p:extLst>
      <p:ext uri="{BB962C8B-B14F-4D97-AF65-F5344CB8AC3E}">
        <p14:creationId xmlns:p14="http://schemas.microsoft.com/office/powerpoint/2010/main" val="3804765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26"/>
        <p:cNvGrpSpPr/>
        <p:nvPr/>
      </p:nvGrpSpPr>
      <p:grpSpPr>
        <a:xfrm>
          <a:off x="0" y="0"/>
          <a:ext cx="0" cy="0"/>
          <a:chOff x="0" y="0"/>
          <a:chExt cx="0" cy="0"/>
        </a:xfrm>
      </p:grpSpPr>
      <p:sp>
        <p:nvSpPr>
          <p:cNvPr id="2327" name="Shape 2327"/>
          <p:cNvSpPr txBox="1">
            <a:spLocks noGrp="1"/>
          </p:cNvSpPr>
          <p:nvPr>
            <p:ph type="title" idx="4294967295"/>
          </p:nvPr>
        </p:nvSpPr>
        <p:spPr>
          <a:xfrm>
            <a:off x="0" y="-17463"/>
            <a:ext cx="9448800" cy="1885951"/>
          </a:xfrm>
          <a:prstGeom prst="rect">
            <a:avLst/>
          </a:prstGeom>
          <a:noFill/>
          <a:ln>
            <a:noFill/>
          </a:ln>
        </p:spPr>
        <p:txBody>
          <a:bodyPr lIns="0" tIns="0" rIns="0" bIns="0" anchor="b" anchorCtr="0">
            <a:noAutofit/>
          </a:bodyPr>
          <a:lstStyle/>
          <a:p>
            <a:pPr marL="0" marR="0" lvl="0" indent="0" algn="ctr" rtl="0">
              <a:spcBef>
                <a:spcPts val="0"/>
              </a:spcBef>
              <a:buClr>
                <a:srgbClr val="FFFF00"/>
              </a:buClr>
              <a:buSzPct val="25000"/>
              <a:buFont typeface="Arial"/>
              <a:buNone/>
            </a:pPr>
            <a:r>
              <a:rPr lang="en-US" sz="5670" b="0" i="0" u="none" strike="noStrike" cap="none">
                <a:solidFill>
                  <a:srgbClr val="FFFF00"/>
                </a:solidFill>
                <a:latin typeface="Arial"/>
                <a:ea typeface="Arial"/>
                <a:cs typeface="Arial"/>
                <a:sym typeface="Arial"/>
              </a:rPr>
              <a:t>LINCOLN MEMORIAL UNIVERSITY</a:t>
            </a:r>
          </a:p>
        </p:txBody>
      </p:sp>
      <p:sp>
        <p:nvSpPr>
          <p:cNvPr id="2328" name="Shape 2328"/>
          <p:cNvSpPr txBox="1">
            <a:spLocks noGrp="1"/>
          </p:cNvSpPr>
          <p:nvPr>
            <p:ph type="body" idx="4294967295"/>
          </p:nvPr>
        </p:nvSpPr>
        <p:spPr>
          <a:xfrm>
            <a:off x="0" y="1757363"/>
            <a:ext cx="10072688" cy="1711325"/>
          </a:xfrm>
          <a:prstGeom prst="rect">
            <a:avLst/>
          </a:prstGeom>
          <a:noFill/>
          <a:ln>
            <a:noFill/>
          </a:ln>
        </p:spPr>
        <p:txBody>
          <a:bodyPr lIns="0" tIns="0" rIns="0" bIns="0" anchor="b" anchorCtr="0">
            <a:noAutofit/>
          </a:bodyPr>
          <a:lstStyle/>
          <a:p>
            <a:pPr marL="64242" marR="0" lvl="0" indent="-742" algn="l" rtl="0">
              <a:lnSpc>
                <a:spcPct val="80000"/>
              </a:lnSpc>
              <a:spcBef>
                <a:spcPts val="0"/>
              </a:spcBef>
              <a:spcAft>
                <a:spcPts val="0"/>
              </a:spcAft>
              <a:buClr>
                <a:schemeClr val="lt2"/>
              </a:buClr>
              <a:buSzPct val="25000"/>
              <a:buFont typeface="Noto Sans Symbols"/>
              <a:buNone/>
            </a:pPr>
            <a:r>
              <a:rPr lang="en-US" sz="1700" b="1" i="0" u="sng" strike="noStrike" cap="none">
                <a:solidFill>
                  <a:schemeClr val="hlink"/>
                </a:solidFill>
                <a:latin typeface="Comic Sans MS"/>
                <a:ea typeface="Comic Sans MS"/>
                <a:cs typeface="Comic Sans MS"/>
                <a:sym typeface="Comic Sans MS"/>
                <a:hlinkClick r:id="rId3"/>
              </a:rPr>
              <a:t>                                                                                                                                                                                                       </a:t>
            </a:r>
          </a:p>
          <a:p>
            <a:pPr marL="64242" marR="0" lvl="0" indent="-742" algn="l" rtl="0">
              <a:lnSpc>
                <a:spcPct val="80000"/>
              </a:lnSpc>
              <a:spcBef>
                <a:spcPts val="1099"/>
              </a:spcBef>
              <a:spcAft>
                <a:spcPts val="0"/>
              </a:spcAft>
              <a:buClr>
                <a:schemeClr val="lt2"/>
              </a:buClr>
              <a:buSzPct val="25000"/>
              <a:buFont typeface="Noto Sans Symbols"/>
              <a:buNone/>
            </a:pPr>
            <a:r>
              <a:rPr lang="en-US" sz="2400" b="1" i="0" u="sng" strike="noStrike" cap="none">
                <a:latin typeface="+mj-lt"/>
                <a:ea typeface="Comic Sans MS"/>
                <a:cs typeface="Comic Sans MS"/>
                <a:sym typeface="Comic Sans MS"/>
                <a:hlinkClick r:id="rId3"/>
              </a:rPr>
              <a:t>http://www.lmunet.edu/</a:t>
            </a:r>
            <a:r>
              <a:rPr lang="en-US" sz="2400" b="1" i="0" u="none" strike="noStrike" cap="none">
                <a:latin typeface="+mj-lt"/>
                <a:ea typeface="Comic Sans MS"/>
                <a:cs typeface="Comic Sans MS"/>
                <a:sym typeface="Comic Sans MS"/>
              </a:rPr>
              <a:t> </a:t>
            </a:r>
          </a:p>
          <a:p>
            <a:pPr marL="64242" marR="0" lvl="0" indent="-742" algn="l" rtl="0">
              <a:lnSpc>
                <a:spcPct val="80000"/>
              </a:lnSpc>
              <a:spcBef>
                <a:spcPts val="1099"/>
              </a:spcBef>
              <a:spcAft>
                <a:spcPts val="0"/>
              </a:spcAft>
              <a:buClr>
                <a:schemeClr val="lt2"/>
              </a:buClr>
              <a:buSzPct val="25000"/>
              <a:buFont typeface="Noto Sans Symbols"/>
              <a:buNone/>
            </a:pPr>
            <a:endParaRPr sz="1954" b="1" i="0" u="none" strike="noStrike" cap="none">
              <a:solidFill>
                <a:srgbClr val="FFFF00"/>
              </a:solidFill>
              <a:latin typeface="Comic Sans MS"/>
              <a:ea typeface="Comic Sans MS"/>
              <a:cs typeface="Comic Sans MS"/>
              <a:sym typeface="Comic Sans MS"/>
            </a:endParaRPr>
          </a:p>
          <a:p>
            <a:pPr marL="321142" marR="0" lvl="0" indent="-257642" algn="ctr" rtl="0">
              <a:lnSpc>
                <a:spcPct val="80000"/>
              </a:lnSpc>
              <a:spcBef>
                <a:spcPts val="1099"/>
              </a:spcBef>
              <a:spcAft>
                <a:spcPts val="0"/>
              </a:spcAft>
              <a:buClr>
                <a:schemeClr val="lt2"/>
              </a:buClr>
              <a:buSzPct val="97700"/>
              <a:buFont typeface="Helvetica Neue"/>
              <a:buChar char="✓"/>
            </a:pPr>
            <a:r>
              <a:rPr lang="en-US" sz="1954" b="1" i="0" u="none" strike="noStrike" cap="none">
                <a:solidFill>
                  <a:srgbClr val="FFFFFF"/>
                </a:solidFill>
                <a:latin typeface="Comic Sans MS"/>
                <a:ea typeface="Comic Sans MS"/>
                <a:cs typeface="Comic Sans MS"/>
                <a:sym typeface="Comic Sans MS"/>
              </a:rPr>
              <a:t>Application Fee waived for SCPA students</a:t>
            </a:r>
          </a:p>
          <a:p>
            <a:pPr marL="321142" marR="0" lvl="0" indent="-257642" algn="ctr" rtl="0">
              <a:lnSpc>
                <a:spcPct val="80000"/>
              </a:lnSpc>
              <a:spcBef>
                <a:spcPts val="1099"/>
              </a:spcBef>
              <a:buClr>
                <a:schemeClr val="lt2"/>
              </a:buClr>
              <a:buSzPct val="97700"/>
              <a:buFont typeface="Helvetica Neue"/>
              <a:buChar char="✓"/>
            </a:pPr>
            <a:r>
              <a:rPr lang="en-US" sz="1954" b="1" i="0" u="none" strike="noStrike" cap="none">
                <a:solidFill>
                  <a:srgbClr val="FFFFFF"/>
                </a:solidFill>
                <a:latin typeface="Comic Sans MS"/>
                <a:ea typeface="Comic Sans MS"/>
                <a:cs typeface="Comic Sans MS"/>
                <a:sym typeface="Comic Sans MS"/>
              </a:rPr>
              <a:t>In state tuition offered</a:t>
            </a:r>
          </a:p>
        </p:txBody>
      </p:sp>
      <p:sp>
        <p:nvSpPr>
          <p:cNvPr id="2329" name="Shape 2329"/>
          <p:cNvSpPr/>
          <p:nvPr/>
        </p:nvSpPr>
        <p:spPr>
          <a:xfrm>
            <a:off x="474683" y="4434855"/>
            <a:ext cx="5448300" cy="3621307"/>
          </a:xfrm>
          <a:prstGeom prst="rect">
            <a:avLst/>
          </a:prstGeom>
          <a:noFill/>
          <a:ln>
            <a:noFill/>
          </a:ln>
        </p:spPr>
        <p:txBody>
          <a:bodyPr lIns="45100" tIns="45100" rIns="45100" bIns="45100" anchor="t" anchorCtr="0">
            <a:noAutofit/>
          </a:bodyPr>
          <a:lstStyle/>
          <a:p>
            <a:pPr marL="426490" marR="0" lvl="0" indent="-426490" algn="l" rtl="0">
              <a:lnSpc>
                <a:spcPct val="120000"/>
              </a:lnSpc>
              <a:spcBef>
                <a:spcPts val="0"/>
              </a:spcBef>
              <a:spcAft>
                <a:spcPts val="0"/>
              </a:spcAft>
              <a:buClr>
                <a:srgbClr val="FFFF00"/>
              </a:buClr>
              <a:buSzPct val="100000"/>
              <a:buFont typeface="Helvetica Neue"/>
              <a:buChar char="➢"/>
            </a:pPr>
            <a:r>
              <a:rPr lang="en-US" sz="2700" b="0" i="0" u="none" strike="noStrike" cap="none">
                <a:solidFill>
                  <a:srgbClr val="FFFF00"/>
                </a:solidFill>
                <a:latin typeface="Arial"/>
                <a:ea typeface="Arial"/>
                <a:cs typeface="Arial"/>
                <a:sym typeface="Arial"/>
              </a:rPr>
              <a:t>Associates of Science in Nursing</a:t>
            </a:r>
          </a:p>
          <a:p>
            <a:pPr marL="426490" marR="0" lvl="0" indent="-426490" algn="l" rtl="0">
              <a:lnSpc>
                <a:spcPct val="120000"/>
              </a:lnSpc>
              <a:spcBef>
                <a:spcPts val="1399"/>
              </a:spcBef>
              <a:spcAft>
                <a:spcPts val="0"/>
              </a:spcAft>
              <a:buClr>
                <a:srgbClr val="FFFF00"/>
              </a:buClr>
              <a:buSzPct val="100000"/>
              <a:buFont typeface="Helvetica Neue"/>
              <a:buChar char="➢"/>
            </a:pPr>
            <a:r>
              <a:rPr lang="en-US" sz="2700" b="0" i="0" u="none" strike="noStrike" cap="none">
                <a:solidFill>
                  <a:srgbClr val="FFFF00"/>
                </a:solidFill>
                <a:latin typeface="Arial"/>
                <a:ea typeface="Arial"/>
                <a:cs typeface="Arial"/>
                <a:sym typeface="Arial"/>
              </a:rPr>
              <a:t>Bachelor of Science in Nursing</a:t>
            </a:r>
          </a:p>
          <a:p>
            <a:pPr marL="426490" marR="0" lvl="0" indent="-426490" algn="l" rtl="0">
              <a:lnSpc>
                <a:spcPct val="120000"/>
              </a:lnSpc>
              <a:spcBef>
                <a:spcPts val="1399"/>
              </a:spcBef>
              <a:spcAft>
                <a:spcPts val="0"/>
              </a:spcAft>
              <a:buClr>
                <a:srgbClr val="FFFF00"/>
              </a:buClr>
              <a:buSzPct val="100000"/>
              <a:buFont typeface="Helvetica Neue"/>
              <a:buChar char="➢"/>
            </a:pPr>
            <a:r>
              <a:rPr lang="en-US" sz="2700" b="0" i="0" u="none" strike="noStrike" cap="none">
                <a:solidFill>
                  <a:srgbClr val="FFFF00"/>
                </a:solidFill>
                <a:latin typeface="Arial"/>
                <a:ea typeface="Arial"/>
                <a:cs typeface="Arial"/>
                <a:sym typeface="Arial"/>
              </a:rPr>
              <a:t>Bachelor of Business Administration </a:t>
            </a:r>
          </a:p>
          <a:p>
            <a:pPr marL="1130315" marR="0" lvl="1" indent="-495315" algn="l" rtl="0">
              <a:lnSpc>
                <a:spcPct val="120000"/>
              </a:lnSpc>
              <a:spcBef>
                <a:spcPts val="700"/>
              </a:spcBef>
              <a:spcAft>
                <a:spcPts val="0"/>
              </a:spcAft>
              <a:buClr>
                <a:srgbClr val="FFFF00"/>
              </a:buClr>
              <a:buSzPct val="100000"/>
              <a:buFont typeface="Helvetica Neue"/>
              <a:buChar char="❑"/>
            </a:pPr>
            <a:r>
              <a:rPr lang="en-US" sz="2700" b="0" i="0" u="none" strike="noStrike" cap="none">
                <a:solidFill>
                  <a:srgbClr val="FFFF00"/>
                </a:solidFill>
                <a:latin typeface="Arial"/>
                <a:ea typeface="Arial"/>
                <a:cs typeface="Arial"/>
                <a:sym typeface="Arial"/>
              </a:rPr>
              <a:t>Accounting</a:t>
            </a:r>
          </a:p>
          <a:p>
            <a:pPr marL="1130315" marR="0" lvl="1" indent="-495315" algn="l" rtl="0">
              <a:lnSpc>
                <a:spcPct val="120000"/>
              </a:lnSpc>
              <a:spcBef>
                <a:spcPts val="700"/>
              </a:spcBef>
              <a:buClr>
                <a:srgbClr val="FFFF00"/>
              </a:buClr>
              <a:buSzPct val="100000"/>
              <a:buFont typeface="Helvetica Neue"/>
              <a:buChar char="❑"/>
            </a:pPr>
            <a:r>
              <a:rPr lang="en-US" sz="2700" b="0" i="0" u="none" strike="noStrike" cap="none">
                <a:solidFill>
                  <a:srgbClr val="FFFF00"/>
                </a:solidFill>
                <a:latin typeface="Arial"/>
                <a:ea typeface="Arial"/>
                <a:cs typeface="Arial"/>
                <a:sym typeface="Arial"/>
              </a:rPr>
              <a:t>Marketing </a:t>
            </a:r>
          </a:p>
        </p:txBody>
      </p:sp>
      <p:sp>
        <p:nvSpPr>
          <p:cNvPr id="2330" name="Shape 2330"/>
          <p:cNvSpPr/>
          <p:nvPr/>
        </p:nvSpPr>
        <p:spPr>
          <a:xfrm>
            <a:off x="6583457" y="3863712"/>
            <a:ext cx="5435600" cy="5361271"/>
          </a:xfrm>
          <a:prstGeom prst="rect">
            <a:avLst/>
          </a:prstGeom>
          <a:noFill/>
          <a:ln>
            <a:noFill/>
          </a:ln>
        </p:spPr>
        <p:txBody>
          <a:bodyPr lIns="45100" tIns="45100" rIns="45100" bIns="45100" anchor="t" anchorCtr="0">
            <a:noAutofit/>
          </a:bodyPr>
          <a:lstStyle/>
          <a:p>
            <a:pPr marL="367868" marR="0" lvl="0" indent="-367868" algn="l" rtl="0">
              <a:lnSpc>
                <a:spcPct val="110000"/>
              </a:lnSpc>
              <a:spcBef>
                <a:spcPts val="0"/>
              </a:spcBef>
              <a:spcAft>
                <a:spcPts val="0"/>
              </a:spcAft>
              <a:buClr>
                <a:srgbClr val="FFFF00"/>
              </a:buClr>
              <a:buSzPct val="100000"/>
              <a:buFont typeface="Helvetica Neue"/>
              <a:buChar char="➢"/>
            </a:pPr>
            <a:r>
              <a:rPr lang="en-US" sz="2300" b="0" i="0" u="sng" strike="noStrike" cap="none">
                <a:solidFill>
                  <a:srgbClr val="FFFF00"/>
                </a:solidFill>
                <a:latin typeface="Arial"/>
                <a:ea typeface="Arial"/>
                <a:cs typeface="Arial"/>
                <a:sym typeface="Arial"/>
              </a:rPr>
              <a:t>Bachelor of Science</a:t>
            </a:r>
          </a:p>
          <a:p>
            <a:pPr marL="1030079" marR="0" lvl="1" indent="-395079" algn="l" rtl="0">
              <a:lnSpc>
                <a:spcPct val="110000"/>
              </a:lnSpc>
              <a:spcBef>
                <a:spcPts val="700"/>
              </a:spcBef>
              <a:spcAft>
                <a:spcPts val="0"/>
              </a:spcAft>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Athletic Training </a:t>
            </a:r>
          </a:p>
          <a:p>
            <a:pPr marL="1030079" marR="0" lvl="1" indent="-395079" algn="l" rtl="0">
              <a:lnSpc>
                <a:spcPct val="110000"/>
              </a:lnSpc>
              <a:spcBef>
                <a:spcPts val="700"/>
              </a:spcBef>
              <a:spcAft>
                <a:spcPts val="0"/>
              </a:spcAft>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Veterinary Health Science</a:t>
            </a:r>
          </a:p>
          <a:p>
            <a:pPr marL="1030079" marR="0" lvl="1" indent="-395079" algn="l" rtl="0">
              <a:lnSpc>
                <a:spcPct val="110000"/>
              </a:lnSpc>
              <a:spcBef>
                <a:spcPts val="700"/>
              </a:spcBef>
              <a:spcAft>
                <a:spcPts val="0"/>
              </a:spcAft>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Criminology and Criminal Justice</a:t>
            </a:r>
          </a:p>
          <a:p>
            <a:pPr marL="1030079" marR="0" lvl="1" indent="-395079" algn="l" rtl="0">
              <a:lnSpc>
                <a:spcPct val="110000"/>
              </a:lnSpc>
              <a:spcBef>
                <a:spcPts val="700"/>
              </a:spcBef>
              <a:spcAft>
                <a:spcPts val="0"/>
              </a:spcAft>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Social Work</a:t>
            </a:r>
          </a:p>
          <a:p>
            <a:pPr marL="1030079" marR="0" lvl="1" indent="-395079" algn="l" rtl="0">
              <a:lnSpc>
                <a:spcPct val="110000"/>
              </a:lnSpc>
              <a:spcBef>
                <a:spcPts val="700"/>
              </a:spcBef>
              <a:spcAft>
                <a:spcPts val="0"/>
              </a:spcAft>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Environmental Science</a:t>
            </a:r>
          </a:p>
          <a:p>
            <a:pPr marL="367868" marR="0" lvl="0" indent="-367868" algn="l" rtl="0">
              <a:lnSpc>
                <a:spcPct val="110000"/>
              </a:lnSpc>
              <a:spcBef>
                <a:spcPts val="1399"/>
              </a:spcBef>
              <a:spcAft>
                <a:spcPts val="0"/>
              </a:spcAft>
              <a:buClr>
                <a:srgbClr val="FFFF00"/>
              </a:buClr>
              <a:buSzPct val="100000"/>
              <a:buFont typeface="Helvetica Neue"/>
              <a:buChar char="➢"/>
            </a:pPr>
            <a:r>
              <a:rPr lang="en-US" sz="2300" b="0" i="0" u="sng" strike="noStrike" cap="none">
                <a:solidFill>
                  <a:srgbClr val="FFFF00"/>
                </a:solidFill>
                <a:latin typeface="Arial"/>
                <a:ea typeface="Arial"/>
                <a:cs typeface="Arial"/>
                <a:sym typeface="Arial"/>
              </a:rPr>
              <a:t>Bachelor of Arts </a:t>
            </a:r>
          </a:p>
          <a:p>
            <a:pPr marL="1030079" marR="0" lvl="1" indent="-395079" algn="l" rtl="0">
              <a:lnSpc>
                <a:spcPct val="110000"/>
              </a:lnSpc>
              <a:spcBef>
                <a:spcPts val="700"/>
              </a:spcBef>
              <a:spcAft>
                <a:spcPts val="0"/>
              </a:spcAft>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Art</a:t>
            </a:r>
          </a:p>
          <a:p>
            <a:pPr marL="1030079" marR="0" lvl="1" indent="-395079" algn="l" rtl="0">
              <a:lnSpc>
                <a:spcPct val="110000"/>
              </a:lnSpc>
              <a:spcBef>
                <a:spcPts val="700"/>
              </a:spcBef>
              <a:spcAft>
                <a:spcPts val="0"/>
              </a:spcAft>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Media Communications </a:t>
            </a:r>
          </a:p>
          <a:p>
            <a:pPr marL="1030079" marR="0" lvl="1" indent="-395079" algn="l" rtl="0">
              <a:lnSpc>
                <a:spcPct val="110000"/>
              </a:lnSpc>
              <a:spcBef>
                <a:spcPts val="700"/>
              </a:spcBef>
              <a:spcAft>
                <a:spcPts val="0"/>
              </a:spcAft>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Business </a:t>
            </a:r>
          </a:p>
          <a:p>
            <a:pPr marL="1030079" marR="0" lvl="1" indent="-395079" algn="l" rtl="0">
              <a:lnSpc>
                <a:spcPct val="110000"/>
              </a:lnSpc>
              <a:spcBef>
                <a:spcPts val="700"/>
              </a:spcBef>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Political Science</a:t>
            </a:r>
          </a:p>
        </p:txBody>
      </p:sp>
      <p:sp>
        <p:nvSpPr>
          <p:cNvPr id="2331" name="Shape 2331"/>
          <p:cNvSpPr/>
          <p:nvPr/>
        </p:nvSpPr>
        <p:spPr>
          <a:xfrm>
            <a:off x="9226553" y="1804760"/>
            <a:ext cx="4724400" cy="368110"/>
          </a:xfrm>
          <a:prstGeom prst="rect">
            <a:avLst/>
          </a:prstGeom>
          <a:noFill/>
          <a:ln>
            <a:noFill/>
          </a:ln>
        </p:spPr>
        <p:txBody>
          <a:bodyPr lIns="45100" tIns="45100" rIns="45100" bIns="45100" anchor="t" anchorCtr="0">
            <a:noAutofit/>
          </a:bodyPr>
          <a:lstStyle/>
          <a:p>
            <a:pPr marL="0" marR="0" lvl="0" indent="0" algn="ctr" rtl="0">
              <a:spcBef>
                <a:spcPts val="0"/>
              </a:spcBef>
              <a:buSzPct val="25000"/>
              <a:buNone/>
            </a:pPr>
            <a:r>
              <a:rPr lang="en-US" sz="1800" b="1" i="0" u="none" strike="noStrike" cap="none">
                <a:solidFill>
                  <a:srgbClr val="00B050"/>
                </a:solidFill>
                <a:latin typeface="Caveat"/>
                <a:ea typeface="Caveat"/>
                <a:cs typeface="Caveat"/>
                <a:sym typeface="Caveat"/>
              </a:rPr>
              <a:t>Harrogate, TN</a:t>
            </a:r>
          </a:p>
        </p:txBody>
      </p:sp>
      <p:pic>
        <p:nvPicPr>
          <p:cNvPr id="2332" name="Shape 2332"/>
          <p:cNvPicPr preferRelativeResize="0"/>
          <p:nvPr/>
        </p:nvPicPr>
        <p:blipFill rotWithShape="1">
          <a:blip r:embed="rId4">
            <a:alphaModFix/>
          </a:blip>
          <a:srcRect/>
          <a:stretch/>
        </p:blipFill>
        <p:spPr>
          <a:xfrm>
            <a:off x="10883900" y="2453932"/>
            <a:ext cx="1409700" cy="1409701"/>
          </a:xfrm>
          <a:prstGeom prst="rect">
            <a:avLst/>
          </a:prstGeom>
          <a:noFill/>
          <a:ln>
            <a:noFill/>
          </a:ln>
        </p:spPr>
      </p:pic>
      <p:pic>
        <p:nvPicPr>
          <p:cNvPr id="2333" name="Shape 2333"/>
          <p:cNvPicPr preferRelativeResize="0"/>
          <p:nvPr/>
        </p:nvPicPr>
        <p:blipFill rotWithShape="1">
          <a:blip r:embed="rId4">
            <a:alphaModFix/>
          </a:blip>
          <a:srcRect/>
          <a:stretch/>
        </p:blipFill>
        <p:spPr>
          <a:xfrm>
            <a:off x="10883900" y="230187"/>
            <a:ext cx="1409700" cy="1409701"/>
          </a:xfrm>
          <a:prstGeom prst="rect">
            <a:avLst/>
          </a:prstGeom>
          <a:noFill/>
          <a:ln>
            <a:noFill/>
          </a:ln>
        </p:spPr>
      </p:pic>
    </p:spTree>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415A9-D48C-CA08-05DA-345B50721E2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254820A-65E8-03E2-BBAF-0B1D29266060}"/>
              </a:ext>
            </a:extLst>
          </p:cNvPr>
          <p:cNvSpPr>
            <a:spLocks noGrp="1"/>
          </p:cNvSpPr>
          <p:nvPr>
            <p:ph idx="1"/>
          </p:nvPr>
        </p:nvSpPr>
        <p:spPr>
          <a:xfrm>
            <a:off x="166255" y="116377"/>
            <a:ext cx="12668596" cy="9410007"/>
          </a:xfrm>
        </p:spPr>
        <p:txBody>
          <a:bodyPr/>
          <a:lstStyle/>
          <a:p>
            <a:pPr algn="ctr" fontAlgn="base"/>
            <a:r>
              <a:rPr lang="en-US" b="1" i="0" dirty="0">
                <a:solidFill>
                  <a:srgbClr val="323130"/>
                </a:solidFill>
                <a:effectLst/>
                <a:latin typeface="Segoe UI" panose="020B0502040204020203" pitchFamily="34" charset="0"/>
              </a:rPr>
              <a:t>Create a Greeting Card Scholarship</a:t>
            </a:r>
            <a:endParaRPr lang="en-US" b="0" i="0" dirty="0">
              <a:solidFill>
                <a:srgbClr val="333333"/>
              </a:solidFill>
              <a:effectLst/>
              <a:latin typeface="Segoe UI" panose="020B0502040204020203" pitchFamily="34" charset="0"/>
            </a:endParaRPr>
          </a:p>
          <a:p>
            <a:pPr algn="l" fontAlgn="base"/>
            <a:r>
              <a:rPr lang="en-US" b="0" i="0" dirty="0">
                <a:solidFill>
                  <a:srgbClr val="333333"/>
                </a:solidFill>
                <a:effectLst/>
                <a:latin typeface="Segoe UI" panose="020B0502040204020203" pitchFamily="34" charset="0"/>
              </a:rPr>
              <a:t>The applicant with the winning entry will receive a cash scholarship of $10,000 plus a $1,000 prize for their school!</a:t>
            </a:r>
          </a:p>
          <a:p>
            <a:pPr algn="l" fontAlgn="base"/>
            <a:r>
              <a:rPr lang="en-US" b="0" i="0" dirty="0">
                <a:solidFill>
                  <a:srgbClr val="333333"/>
                </a:solidFill>
                <a:effectLst/>
                <a:latin typeface="Segoe UI" panose="020B0502040204020203" pitchFamily="34" charset="0"/>
              </a:rPr>
              <a:t>The winner’s award is paid directly to the school they will/are attending.</a:t>
            </a:r>
          </a:p>
          <a:p>
            <a:pPr algn="l" fontAlgn="base"/>
            <a:r>
              <a:rPr lang="en-US" b="0" i="0" dirty="0">
                <a:solidFill>
                  <a:srgbClr val="333333"/>
                </a:solidFill>
                <a:effectLst/>
                <a:latin typeface="inherit"/>
              </a:rPr>
              <a:t>The Contest ends at 11:59:59 p.m. </a:t>
            </a:r>
            <a:r>
              <a:rPr lang="en-US" b="0" i="0">
                <a:solidFill>
                  <a:srgbClr val="333333"/>
                </a:solidFill>
                <a:effectLst/>
                <a:latin typeface="inherit"/>
              </a:rPr>
              <a:t>ET, March 02, 2023.</a:t>
            </a:r>
            <a:endParaRPr lang="en-US" b="0" i="0">
              <a:solidFill>
                <a:srgbClr val="201F1E"/>
              </a:solidFill>
              <a:effectLst/>
              <a:latin typeface="Segoe UI" panose="020B0502040204020203" pitchFamily="34" charset="0"/>
            </a:endParaRPr>
          </a:p>
          <a:p>
            <a:endParaRPr lang="en-US" dirty="0"/>
          </a:p>
        </p:txBody>
      </p:sp>
      <p:pic>
        <p:nvPicPr>
          <p:cNvPr id="6" name="Picture 5">
            <a:extLst>
              <a:ext uri="{FF2B5EF4-FFF2-40B4-BE49-F238E27FC236}">
                <a16:creationId xmlns:a16="http://schemas.microsoft.com/office/drawing/2014/main" id="{AFA5D21E-48CC-F2B8-4CBF-F4990E2F1B92}"/>
              </a:ext>
            </a:extLst>
          </p:cNvPr>
          <p:cNvPicPr>
            <a:picLocks noChangeAspect="1"/>
          </p:cNvPicPr>
          <p:nvPr/>
        </p:nvPicPr>
        <p:blipFill>
          <a:blip r:embed="rId2"/>
          <a:stretch>
            <a:fillRect/>
          </a:stretch>
        </p:blipFill>
        <p:spPr>
          <a:xfrm>
            <a:off x="166255" y="2807448"/>
            <a:ext cx="8329352" cy="6718936"/>
          </a:xfrm>
          <a:prstGeom prst="rect">
            <a:avLst/>
          </a:prstGeom>
        </p:spPr>
      </p:pic>
    </p:spTree>
    <p:extLst>
      <p:ext uri="{BB962C8B-B14F-4D97-AF65-F5344CB8AC3E}">
        <p14:creationId xmlns:p14="http://schemas.microsoft.com/office/powerpoint/2010/main" val="1673613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C27DB8-73C7-4AF7-A06F-0FA1350533DC}"/>
              </a:ext>
            </a:extLst>
          </p:cNvPr>
          <p:cNvPicPr>
            <a:picLocks noChangeAspect="1"/>
          </p:cNvPicPr>
          <p:nvPr/>
        </p:nvPicPr>
        <p:blipFill>
          <a:blip r:embed="rId2"/>
          <a:stretch>
            <a:fillRect/>
          </a:stretch>
        </p:blipFill>
        <p:spPr>
          <a:xfrm>
            <a:off x="182752" y="316025"/>
            <a:ext cx="8459145" cy="5645952"/>
          </a:xfrm>
          <a:prstGeom prst="rect">
            <a:avLst/>
          </a:prstGeom>
        </p:spPr>
      </p:pic>
      <p:sp>
        <p:nvSpPr>
          <p:cNvPr id="5" name="TextBox 4">
            <a:extLst>
              <a:ext uri="{FF2B5EF4-FFF2-40B4-BE49-F238E27FC236}">
                <a16:creationId xmlns:a16="http://schemas.microsoft.com/office/drawing/2014/main" id="{18463C42-B765-20F7-8DC9-33BB26EF7948}"/>
              </a:ext>
            </a:extLst>
          </p:cNvPr>
          <p:cNvSpPr txBox="1"/>
          <p:nvPr/>
        </p:nvSpPr>
        <p:spPr>
          <a:xfrm>
            <a:off x="8620925" y="646693"/>
            <a:ext cx="4222098" cy="7446590"/>
          </a:xfrm>
          <a:prstGeom prst="rect">
            <a:avLst/>
          </a:prstGeom>
          <a:noFill/>
        </p:spPr>
        <p:txBody>
          <a:bodyPr wrap="square" rtlCol="0">
            <a:spAutoFit/>
          </a:bodyPr>
          <a:lstStyle/>
          <a:p>
            <a:pPr algn="ctr" defTabSz="650230"/>
            <a:r>
              <a:rPr lang="en-US" sz="2844" b="1" kern="1200">
                <a:solidFill>
                  <a:prstClr val="black"/>
                </a:solidFill>
                <a:latin typeface="Calibri" panose="020F0502020204030204"/>
                <a:ea typeface="+mn-ea"/>
                <a:cs typeface="+mn-cs"/>
              </a:rPr>
              <a:t>Come Support the following students that donated their pottery to the 30th Annual Soup Bowl fundraising event on </a:t>
            </a:r>
            <a:r>
              <a:rPr lang="en-US" sz="2844" b="1" kern="1200">
                <a:solidFill>
                  <a:srgbClr val="0070C0"/>
                </a:solidFill>
                <a:latin typeface="Calibri" panose="020F0502020204030204"/>
                <a:ea typeface="+mn-ea"/>
                <a:cs typeface="+mn-cs"/>
              </a:rPr>
              <a:t>Thursday, November 3rd, 2022</a:t>
            </a:r>
          </a:p>
          <a:p>
            <a:pPr algn="ctr" defTabSz="650230"/>
            <a:endParaRPr lang="en-US" sz="1707" kern="1200">
              <a:solidFill>
                <a:prstClr val="black"/>
              </a:solidFill>
              <a:latin typeface="Calibri" panose="020F0502020204030204"/>
              <a:ea typeface="+mn-ea"/>
              <a:cs typeface="+mn-cs"/>
            </a:endParaRPr>
          </a:p>
          <a:p>
            <a:pPr algn="ctr" defTabSz="650230"/>
            <a:r>
              <a:rPr lang="en-US" sz="2276" kern="1200">
                <a:solidFill>
                  <a:prstClr val="black"/>
                </a:solidFill>
                <a:latin typeface="Calibri" panose="020F0502020204030204"/>
                <a:ea typeface="+mn-ea"/>
                <a:cs typeface="+mn-cs"/>
              </a:rPr>
              <a:t>ALL Pottery Bowls will be available for view/purchase on Thursday, November 3, 2022, from 9:00 am- 7:00 pm only at the Heritage Center, in downtown Vero Beach. The donation requested for each bowl is $15.</a:t>
            </a:r>
          </a:p>
          <a:p>
            <a:pPr algn="ctr" defTabSz="650230"/>
            <a:endParaRPr lang="en-US" sz="1707" kern="1200">
              <a:solidFill>
                <a:prstClr val="black"/>
              </a:solidFill>
              <a:latin typeface="Calibri" panose="020F0502020204030204"/>
              <a:ea typeface="+mn-ea"/>
              <a:cs typeface="+mn-cs"/>
            </a:endParaRPr>
          </a:p>
          <a:p>
            <a:pPr algn="ctr" defTabSz="650230"/>
            <a:r>
              <a:rPr lang="en-US" sz="1707" kern="1200">
                <a:solidFill>
                  <a:prstClr val="black"/>
                </a:solidFill>
                <a:latin typeface="Calibri" panose="020F0502020204030204"/>
                <a:ea typeface="+mn-ea"/>
                <a:cs typeface="+mn-cs"/>
              </a:rPr>
              <a:t>The minimum donation continues to be $5 for a bowl of soup and $15 for a quart container of ‘soup-to-go’; however, the idea is to donate what you would have spent on that meal had you gone out to eat instead.’</a:t>
            </a:r>
          </a:p>
        </p:txBody>
      </p:sp>
      <p:graphicFrame>
        <p:nvGraphicFramePr>
          <p:cNvPr id="6" name="Table 9">
            <a:extLst>
              <a:ext uri="{FF2B5EF4-FFF2-40B4-BE49-F238E27FC236}">
                <a16:creationId xmlns:a16="http://schemas.microsoft.com/office/drawing/2014/main" id="{014BDECA-BBEC-F879-6D10-67DAEDCF4BD6}"/>
              </a:ext>
            </a:extLst>
          </p:cNvPr>
          <p:cNvGraphicFramePr>
            <a:graphicFrameLocks noGrp="1"/>
          </p:cNvGraphicFramePr>
          <p:nvPr>
            <p:extLst>
              <p:ext uri="{D42A27DB-BD31-4B8C-83A1-F6EECF244321}">
                <p14:modId xmlns:p14="http://schemas.microsoft.com/office/powerpoint/2010/main" val="2442640137"/>
              </p:ext>
            </p:extLst>
          </p:nvPr>
        </p:nvGraphicFramePr>
        <p:xfrm>
          <a:off x="182754" y="5908100"/>
          <a:ext cx="8459144" cy="3482848"/>
        </p:xfrm>
        <a:graphic>
          <a:graphicData uri="http://schemas.openxmlformats.org/drawingml/2006/table">
            <a:tbl>
              <a:tblPr firstRow="1" bandRow="1">
                <a:tableStyleId>{5C22544A-7EE6-4342-B048-85BDC9FD1C3A}</a:tableStyleId>
              </a:tblPr>
              <a:tblGrid>
                <a:gridCol w="2114786">
                  <a:extLst>
                    <a:ext uri="{9D8B030D-6E8A-4147-A177-3AD203B41FA5}">
                      <a16:colId xmlns:a16="http://schemas.microsoft.com/office/drawing/2014/main" val="4174770414"/>
                    </a:ext>
                  </a:extLst>
                </a:gridCol>
                <a:gridCol w="2114786">
                  <a:extLst>
                    <a:ext uri="{9D8B030D-6E8A-4147-A177-3AD203B41FA5}">
                      <a16:colId xmlns:a16="http://schemas.microsoft.com/office/drawing/2014/main" val="1405100232"/>
                    </a:ext>
                  </a:extLst>
                </a:gridCol>
                <a:gridCol w="2114786">
                  <a:extLst>
                    <a:ext uri="{9D8B030D-6E8A-4147-A177-3AD203B41FA5}">
                      <a16:colId xmlns:a16="http://schemas.microsoft.com/office/drawing/2014/main" val="50463931"/>
                    </a:ext>
                  </a:extLst>
                </a:gridCol>
                <a:gridCol w="2114786">
                  <a:extLst>
                    <a:ext uri="{9D8B030D-6E8A-4147-A177-3AD203B41FA5}">
                      <a16:colId xmlns:a16="http://schemas.microsoft.com/office/drawing/2014/main" val="2556992021"/>
                    </a:ext>
                  </a:extLst>
                </a:gridCol>
              </a:tblGrid>
              <a:tr h="3467947">
                <a:tc>
                  <a:txBody>
                    <a:bodyPr/>
                    <a:lstStyle/>
                    <a:p>
                      <a:pPr lvl="0"/>
                      <a:r>
                        <a:rPr lang="en-US" sz="2000" b="1" kern="1200">
                          <a:solidFill>
                            <a:schemeClr val="lt1"/>
                          </a:solidFill>
                          <a:effectLst/>
                          <a:latin typeface="+mn-lt"/>
                          <a:ea typeface="+mn-ea"/>
                          <a:cs typeface="+mn-cs"/>
                        </a:rPr>
                        <a:t>Addyson Langen</a:t>
                      </a:r>
                    </a:p>
                    <a:p>
                      <a:pPr lvl="0"/>
                      <a:r>
                        <a:rPr lang="en-US" sz="2000" b="1" kern="1200">
                          <a:solidFill>
                            <a:schemeClr val="lt1"/>
                          </a:solidFill>
                          <a:effectLst/>
                          <a:latin typeface="+mn-lt"/>
                          <a:ea typeface="+mn-ea"/>
                          <a:cs typeface="+mn-cs"/>
                        </a:rPr>
                        <a:t>Alex Jaffe</a:t>
                      </a:r>
                    </a:p>
                    <a:p>
                      <a:pPr lvl="0"/>
                      <a:r>
                        <a:rPr lang="en-US" sz="2000" b="1" kern="1200">
                          <a:solidFill>
                            <a:schemeClr val="lt1"/>
                          </a:solidFill>
                          <a:effectLst/>
                          <a:latin typeface="+mn-lt"/>
                          <a:ea typeface="+mn-ea"/>
                          <a:cs typeface="+mn-cs"/>
                        </a:rPr>
                        <a:t>Amare Payne</a:t>
                      </a:r>
                    </a:p>
                    <a:p>
                      <a:pPr lvl="0"/>
                      <a:r>
                        <a:rPr lang="en-US" sz="2000" b="1" kern="1200">
                          <a:solidFill>
                            <a:schemeClr val="lt1"/>
                          </a:solidFill>
                          <a:effectLst/>
                          <a:latin typeface="+mn-lt"/>
                          <a:ea typeface="+mn-ea"/>
                          <a:cs typeface="+mn-cs"/>
                        </a:rPr>
                        <a:t>Ariana Albuquerque</a:t>
                      </a:r>
                    </a:p>
                    <a:p>
                      <a:pPr lvl="0"/>
                      <a:r>
                        <a:rPr lang="en-US" sz="2000" b="1" kern="1200">
                          <a:solidFill>
                            <a:schemeClr val="lt1"/>
                          </a:solidFill>
                          <a:effectLst/>
                          <a:latin typeface="+mn-lt"/>
                          <a:ea typeface="+mn-ea"/>
                          <a:cs typeface="+mn-cs"/>
                        </a:rPr>
                        <a:t>Atticus Agnew</a:t>
                      </a:r>
                    </a:p>
                    <a:p>
                      <a:pPr lvl="0"/>
                      <a:r>
                        <a:rPr lang="en-US" sz="2000" b="1" kern="1200">
                          <a:solidFill>
                            <a:schemeClr val="lt1"/>
                          </a:solidFill>
                          <a:effectLst/>
                          <a:latin typeface="+mn-lt"/>
                          <a:ea typeface="+mn-ea"/>
                          <a:cs typeface="+mn-cs"/>
                        </a:rPr>
                        <a:t>Ayden Salinas </a:t>
                      </a:r>
                    </a:p>
                    <a:p>
                      <a:pPr lvl="0"/>
                      <a:r>
                        <a:rPr lang="en-US" sz="2000" b="1" kern="1200">
                          <a:solidFill>
                            <a:schemeClr val="lt1"/>
                          </a:solidFill>
                          <a:effectLst/>
                          <a:latin typeface="+mn-lt"/>
                          <a:ea typeface="+mn-ea"/>
                          <a:cs typeface="+mn-cs"/>
                        </a:rPr>
                        <a:t>Ayden WIlson</a:t>
                      </a:r>
                    </a:p>
                    <a:p>
                      <a:pPr lvl="0"/>
                      <a:r>
                        <a:rPr lang="en-US" sz="2000" b="1" kern="1200">
                          <a:solidFill>
                            <a:schemeClr val="lt1"/>
                          </a:solidFill>
                          <a:effectLst/>
                          <a:latin typeface="+mn-lt"/>
                          <a:ea typeface="+mn-ea"/>
                          <a:cs typeface="+mn-cs"/>
                        </a:rPr>
                        <a:t>Brianna Armas</a:t>
                      </a:r>
                    </a:p>
                    <a:p>
                      <a:pPr lvl="0"/>
                      <a:r>
                        <a:rPr lang="en-US" sz="2000" b="1" kern="1200">
                          <a:solidFill>
                            <a:schemeClr val="lt1"/>
                          </a:solidFill>
                          <a:effectLst/>
                          <a:latin typeface="+mn-lt"/>
                          <a:ea typeface="+mn-ea"/>
                          <a:cs typeface="+mn-cs"/>
                        </a:rPr>
                        <a:t>Brianna Xavier</a:t>
                      </a:r>
                    </a:p>
                    <a:p>
                      <a:endParaRPr lang="en-US" sz="2000"/>
                    </a:p>
                  </a:txBody>
                  <a:tcPr marL="130048" marR="130048" marT="65024" marB="65024">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50000"/>
                      </a:schemeClr>
                    </a:solidFill>
                  </a:tcPr>
                </a:tc>
                <a:tc>
                  <a:txBody>
                    <a:bodyPr/>
                    <a:lstStyle/>
                    <a:p>
                      <a:pPr lvl="0"/>
                      <a:r>
                        <a:rPr lang="en-US" sz="2000" b="1" kern="1200">
                          <a:solidFill>
                            <a:schemeClr val="lt1"/>
                          </a:solidFill>
                          <a:effectLst/>
                          <a:latin typeface="+mn-lt"/>
                          <a:ea typeface="+mn-ea"/>
                          <a:cs typeface="+mn-cs"/>
                        </a:rPr>
                        <a:t>Brooke Peters</a:t>
                      </a:r>
                    </a:p>
                    <a:p>
                      <a:pPr lvl="0"/>
                      <a:r>
                        <a:rPr lang="en-US" sz="2000" b="1" kern="1200">
                          <a:solidFill>
                            <a:schemeClr val="lt1"/>
                          </a:solidFill>
                          <a:effectLst/>
                          <a:latin typeface="+mn-lt"/>
                          <a:ea typeface="+mn-ea"/>
                          <a:cs typeface="+mn-cs"/>
                        </a:rPr>
                        <a:t>Brooke Slater</a:t>
                      </a:r>
                    </a:p>
                    <a:p>
                      <a:pPr lvl="0"/>
                      <a:r>
                        <a:rPr lang="en-US" sz="2000" b="1" kern="1200">
                          <a:solidFill>
                            <a:schemeClr val="lt1"/>
                          </a:solidFill>
                          <a:effectLst/>
                          <a:latin typeface="+mn-lt"/>
                          <a:ea typeface="+mn-ea"/>
                          <a:cs typeface="+mn-cs"/>
                        </a:rPr>
                        <a:t>Christine Ortiz</a:t>
                      </a:r>
                    </a:p>
                    <a:p>
                      <a:pPr lvl="0"/>
                      <a:r>
                        <a:rPr lang="en-US" sz="2000" b="1" kern="1200">
                          <a:solidFill>
                            <a:schemeClr val="lt1"/>
                          </a:solidFill>
                          <a:effectLst/>
                          <a:latin typeface="+mn-lt"/>
                          <a:ea typeface="+mn-ea"/>
                          <a:cs typeface="+mn-cs"/>
                        </a:rPr>
                        <a:t>Christopher Nichols</a:t>
                      </a:r>
                    </a:p>
                    <a:p>
                      <a:pPr lvl="0"/>
                      <a:r>
                        <a:rPr lang="en-US" sz="2000" b="1" kern="1200">
                          <a:solidFill>
                            <a:schemeClr val="lt1"/>
                          </a:solidFill>
                          <a:effectLst/>
                          <a:latin typeface="+mn-lt"/>
                          <a:ea typeface="+mn-ea"/>
                          <a:cs typeface="+mn-cs"/>
                        </a:rPr>
                        <a:t>Corby Henderson</a:t>
                      </a:r>
                    </a:p>
                    <a:p>
                      <a:pPr lvl="0"/>
                      <a:r>
                        <a:rPr lang="en-US" sz="2000" b="1" kern="1200">
                          <a:solidFill>
                            <a:schemeClr val="lt1"/>
                          </a:solidFill>
                          <a:effectLst/>
                          <a:latin typeface="+mn-lt"/>
                          <a:ea typeface="+mn-ea"/>
                          <a:cs typeface="+mn-cs"/>
                        </a:rPr>
                        <a:t>David Horne</a:t>
                      </a:r>
                    </a:p>
                    <a:p>
                      <a:pPr lvl="0"/>
                      <a:r>
                        <a:rPr lang="en-US" sz="2000" b="1" kern="1200">
                          <a:solidFill>
                            <a:schemeClr val="lt1"/>
                          </a:solidFill>
                          <a:effectLst/>
                          <a:latin typeface="+mn-lt"/>
                          <a:ea typeface="+mn-ea"/>
                          <a:cs typeface="+mn-cs"/>
                        </a:rPr>
                        <a:t>David Onuoha</a:t>
                      </a:r>
                    </a:p>
                    <a:p>
                      <a:pPr lvl="0"/>
                      <a:r>
                        <a:rPr lang="en-US" sz="2000" b="1" kern="1200">
                          <a:solidFill>
                            <a:schemeClr val="lt1"/>
                          </a:solidFill>
                          <a:effectLst/>
                          <a:latin typeface="+mn-lt"/>
                          <a:ea typeface="+mn-ea"/>
                          <a:cs typeface="+mn-cs"/>
                        </a:rPr>
                        <a:t>Dlorah Lopez</a:t>
                      </a:r>
                    </a:p>
                    <a:p>
                      <a:endParaRPr lang="en-US" sz="2000"/>
                    </a:p>
                  </a:txBody>
                  <a:tcPr marL="130048" marR="130048" marT="65024" marB="65024">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50000"/>
                      </a:schemeClr>
                    </a:solidFill>
                  </a:tcPr>
                </a:tc>
                <a:tc>
                  <a:txBody>
                    <a:bodyPr/>
                    <a:lstStyle/>
                    <a:p>
                      <a:pPr lvl="0"/>
                      <a:r>
                        <a:rPr lang="en-US" sz="2000" b="1" kern="1200">
                          <a:solidFill>
                            <a:schemeClr val="lt1"/>
                          </a:solidFill>
                          <a:effectLst/>
                          <a:latin typeface="+mn-lt"/>
                          <a:ea typeface="+mn-ea"/>
                          <a:cs typeface="+mn-cs"/>
                        </a:rPr>
                        <a:t>Jahsai Arnoux</a:t>
                      </a:r>
                    </a:p>
                    <a:p>
                      <a:pPr lvl="0"/>
                      <a:r>
                        <a:rPr lang="en-US" sz="2000" b="1" kern="1200">
                          <a:solidFill>
                            <a:schemeClr val="lt1"/>
                          </a:solidFill>
                          <a:effectLst/>
                          <a:latin typeface="+mn-lt"/>
                          <a:ea typeface="+mn-ea"/>
                          <a:cs typeface="+mn-cs"/>
                        </a:rPr>
                        <a:t>Jaimoni Parker</a:t>
                      </a:r>
                    </a:p>
                    <a:p>
                      <a:pPr lvl="0"/>
                      <a:r>
                        <a:rPr lang="en-US" sz="2000" b="1" kern="1200">
                          <a:solidFill>
                            <a:schemeClr val="lt1"/>
                          </a:solidFill>
                          <a:effectLst/>
                          <a:latin typeface="+mn-lt"/>
                          <a:ea typeface="+mn-ea"/>
                          <a:cs typeface="+mn-cs"/>
                        </a:rPr>
                        <a:t>Jordan Folk</a:t>
                      </a:r>
                    </a:p>
                    <a:p>
                      <a:pPr lvl="0"/>
                      <a:r>
                        <a:rPr lang="en-US" sz="2000" b="1" kern="1200">
                          <a:solidFill>
                            <a:schemeClr val="lt1"/>
                          </a:solidFill>
                          <a:effectLst/>
                          <a:latin typeface="+mn-lt"/>
                          <a:ea typeface="+mn-ea"/>
                          <a:cs typeface="+mn-cs"/>
                        </a:rPr>
                        <a:t>Lexi Pyle Torres</a:t>
                      </a:r>
                    </a:p>
                    <a:p>
                      <a:pPr lvl="0"/>
                      <a:r>
                        <a:rPr lang="en-US" sz="2000" b="1" kern="1200">
                          <a:solidFill>
                            <a:schemeClr val="lt1"/>
                          </a:solidFill>
                          <a:effectLst/>
                          <a:latin typeface="+mn-lt"/>
                          <a:ea typeface="+mn-ea"/>
                          <a:cs typeface="+mn-cs"/>
                        </a:rPr>
                        <a:t>Leyla Abrahams</a:t>
                      </a:r>
                    </a:p>
                    <a:p>
                      <a:pPr lvl="0"/>
                      <a:r>
                        <a:rPr lang="en-US" sz="2000" b="1" kern="1200">
                          <a:solidFill>
                            <a:schemeClr val="lt1"/>
                          </a:solidFill>
                          <a:effectLst/>
                          <a:latin typeface="+mn-lt"/>
                          <a:ea typeface="+mn-ea"/>
                          <a:cs typeface="+mn-cs"/>
                        </a:rPr>
                        <a:t>Mackenzie Roberts</a:t>
                      </a:r>
                    </a:p>
                    <a:p>
                      <a:pPr lvl="0"/>
                      <a:r>
                        <a:rPr lang="en-US" sz="2000" b="1" kern="1200">
                          <a:solidFill>
                            <a:schemeClr val="lt1"/>
                          </a:solidFill>
                          <a:effectLst/>
                          <a:latin typeface="+mn-lt"/>
                          <a:ea typeface="+mn-ea"/>
                          <a:cs typeface="+mn-cs"/>
                        </a:rPr>
                        <a:t>Madison Gordan</a:t>
                      </a:r>
                    </a:p>
                    <a:p>
                      <a:pPr lvl="0"/>
                      <a:r>
                        <a:rPr lang="en-US" sz="2000" b="1" kern="1200">
                          <a:solidFill>
                            <a:schemeClr val="lt1"/>
                          </a:solidFill>
                          <a:effectLst/>
                          <a:latin typeface="+mn-lt"/>
                          <a:ea typeface="+mn-ea"/>
                          <a:cs typeface="+mn-cs"/>
                        </a:rPr>
                        <a:t>Marissa Indrigo</a:t>
                      </a:r>
                    </a:p>
                    <a:p>
                      <a:endParaRPr lang="en-US" sz="2000"/>
                    </a:p>
                  </a:txBody>
                  <a:tcPr marL="130048" marR="130048" marT="65024" marB="65024">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50000"/>
                      </a:schemeClr>
                    </a:solidFill>
                  </a:tcPr>
                </a:tc>
                <a:tc>
                  <a:txBody>
                    <a:bodyPr/>
                    <a:lstStyle/>
                    <a:p>
                      <a:pPr lvl="0"/>
                      <a:r>
                        <a:rPr lang="en-US" sz="2000" b="1" kern="1200">
                          <a:solidFill>
                            <a:schemeClr val="lt1"/>
                          </a:solidFill>
                          <a:effectLst/>
                          <a:latin typeface="+mn-lt"/>
                          <a:ea typeface="+mn-ea"/>
                          <a:cs typeface="+mn-cs"/>
                        </a:rPr>
                        <a:t>Marlee Apple</a:t>
                      </a:r>
                    </a:p>
                    <a:p>
                      <a:pPr lvl="0"/>
                      <a:r>
                        <a:rPr lang="en-US" sz="2000" b="1" kern="1200">
                          <a:solidFill>
                            <a:schemeClr val="lt1"/>
                          </a:solidFill>
                          <a:effectLst/>
                          <a:latin typeface="+mn-lt"/>
                          <a:ea typeface="+mn-ea"/>
                          <a:cs typeface="+mn-cs"/>
                        </a:rPr>
                        <a:t>Martha Jones </a:t>
                      </a:r>
                    </a:p>
                    <a:p>
                      <a:pPr lvl="0"/>
                      <a:r>
                        <a:rPr lang="en-US" sz="2000" b="1" kern="1200">
                          <a:solidFill>
                            <a:schemeClr val="lt1"/>
                          </a:solidFill>
                          <a:effectLst/>
                          <a:latin typeface="+mn-lt"/>
                          <a:ea typeface="+mn-ea"/>
                          <a:cs typeface="+mn-cs"/>
                        </a:rPr>
                        <a:t>Natalie De Souza</a:t>
                      </a:r>
                    </a:p>
                    <a:p>
                      <a:pPr lvl="0"/>
                      <a:r>
                        <a:rPr lang="en-US" sz="2000" b="1" kern="1200">
                          <a:solidFill>
                            <a:schemeClr val="lt1"/>
                          </a:solidFill>
                          <a:effectLst/>
                          <a:latin typeface="+mn-lt"/>
                          <a:ea typeface="+mn-ea"/>
                          <a:cs typeface="+mn-cs"/>
                        </a:rPr>
                        <a:t>Olivia Rios</a:t>
                      </a:r>
                    </a:p>
                    <a:p>
                      <a:pPr lvl="0"/>
                      <a:r>
                        <a:rPr lang="en-US" sz="2000" b="1" kern="1200">
                          <a:solidFill>
                            <a:schemeClr val="lt1"/>
                          </a:solidFill>
                          <a:effectLst/>
                          <a:latin typeface="+mn-lt"/>
                          <a:ea typeface="+mn-ea"/>
                          <a:cs typeface="+mn-cs"/>
                        </a:rPr>
                        <a:t>Tori Huckstep</a:t>
                      </a:r>
                    </a:p>
                    <a:p>
                      <a:pPr lvl="0"/>
                      <a:r>
                        <a:rPr lang="en-US" sz="2000" b="1" kern="1200">
                          <a:solidFill>
                            <a:schemeClr val="lt1"/>
                          </a:solidFill>
                          <a:effectLst/>
                          <a:latin typeface="+mn-lt"/>
                          <a:ea typeface="+mn-ea"/>
                          <a:cs typeface="+mn-cs"/>
                        </a:rPr>
                        <a:t>Victoria Purificato</a:t>
                      </a:r>
                    </a:p>
                    <a:p>
                      <a:pPr lvl="0"/>
                      <a:r>
                        <a:rPr lang="en-US" sz="2000" b="1" kern="1200">
                          <a:solidFill>
                            <a:schemeClr val="lt1"/>
                          </a:solidFill>
                          <a:effectLst/>
                          <a:latin typeface="+mn-lt"/>
                          <a:ea typeface="+mn-ea"/>
                          <a:cs typeface="+mn-cs"/>
                        </a:rPr>
                        <a:t>Vivianna Colon</a:t>
                      </a:r>
                    </a:p>
                    <a:p>
                      <a:endParaRPr lang="en-US" sz="2000"/>
                    </a:p>
                  </a:txBody>
                  <a:tcPr marL="130048" marR="130048" marT="65024" marB="65024">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50000"/>
                      </a:schemeClr>
                    </a:solidFill>
                  </a:tcPr>
                </a:tc>
                <a:extLst>
                  <a:ext uri="{0D108BD9-81ED-4DB2-BD59-A6C34878D82A}">
                    <a16:rowId xmlns:a16="http://schemas.microsoft.com/office/drawing/2014/main" val="691568680"/>
                  </a:ext>
                </a:extLst>
              </a:tr>
            </a:tbl>
          </a:graphicData>
        </a:graphic>
      </p:graphicFrame>
    </p:spTree>
    <p:extLst>
      <p:ext uri="{BB962C8B-B14F-4D97-AF65-F5344CB8AC3E}">
        <p14:creationId xmlns:p14="http://schemas.microsoft.com/office/powerpoint/2010/main" val="1883117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87F307C7-C615-B091-2B25-727E71441535}"/>
              </a:ext>
            </a:extLst>
          </p:cNvPr>
          <p:cNvPicPr>
            <a:picLocks noChangeAspect="1"/>
          </p:cNvPicPr>
          <p:nvPr/>
        </p:nvPicPr>
        <p:blipFill rotWithShape="1">
          <a:blip r:embed="rId2">
            <a:extLst>
              <a:ext uri="{28A0092B-C50C-407E-A947-70E740481C1C}">
                <a14:useLocalDpi xmlns:a14="http://schemas.microsoft.com/office/drawing/2010/main" val="0"/>
              </a:ext>
            </a:extLst>
          </a:blip>
          <a:srcRect l="2505" t="4086"/>
          <a:stretch/>
        </p:blipFill>
        <p:spPr>
          <a:xfrm>
            <a:off x="233454" y="880971"/>
            <a:ext cx="6268946" cy="7981173"/>
          </a:xfrm>
          <a:prstGeom prst="rect">
            <a:avLst/>
          </a:prstGeom>
        </p:spPr>
      </p:pic>
      <p:sp>
        <p:nvSpPr>
          <p:cNvPr id="4" name="TextBox 3">
            <a:extLst>
              <a:ext uri="{FF2B5EF4-FFF2-40B4-BE49-F238E27FC236}">
                <a16:creationId xmlns:a16="http://schemas.microsoft.com/office/drawing/2014/main" id="{FD7C30BE-17A8-DE9D-5817-D16D06CB2CFC}"/>
              </a:ext>
            </a:extLst>
          </p:cNvPr>
          <p:cNvSpPr txBox="1"/>
          <p:nvPr/>
        </p:nvSpPr>
        <p:spPr>
          <a:xfrm>
            <a:off x="6754107" y="880971"/>
            <a:ext cx="5810209" cy="6264022"/>
          </a:xfrm>
          <a:prstGeom prst="rect">
            <a:avLst/>
          </a:prstGeom>
          <a:noFill/>
        </p:spPr>
        <p:txBody>
          <a:bodyPr wrap="square" rtlCol="0">
            <a:spAutoFit/>
          </a:bodyPr>
          <a:lstStyle/>
          <a:p>
            <a:pPr defTabSz="650230"/>
            <a:r>
              <a:rPr lang="en-US" sz="2560" kern="1200">
                <a:solidFill>
                  <a:prstClr val="black"/>
                </a:solidFill>
                <a:latin typeface="Calibri" panose="020F0502020204030204"/>
                <a:ea typeface="+mn-ea"/>
                <a:cs typeface="+mn-cs"/>
              </a:rPr>
              <a:t>Calling all artists!</a:t>
            </a:r>
          </a:p>
          <a:p>
            <a:pPr defTabSz="650230"/>
            <a:endParaRPr lang="en-US" sz="2560" kern="1200">
              <a:solidFill>
                <a:prstClr val="black"/>
              </a:solidFill>
              <a:latin typeface="Calibri" panose="020F0502020204030204"/>
              <a:ea typeface="+mn-ea"/>
              <a:cs typeface="+mn-cs"/>
            </a:endParaRPr>
          </a:p>
          <a:p>
            <a:pPr defTabSz="650230"/>
            <a:r>
              <a:rPr lang="en-US" sz="2560" kern="1200">
                <a:solidFill>
                  <a:prstClr val="black"/>
                </a:solidFill>
                <a:latin typeface="Calibri" panose="020F0502020204030204"/>
                <a:ea typeface="+mn-ea"/>
                <a:cs typeface="+mn-cs"/>
              </a:rPr>
              <a:t>FAU’s Harbor Branch is accepting Ocean Science Art from September 5th, 2022 to March 17</a:t>
            </a:r>
            <a:r>
              <a:rPr lang="en-US" sz="2560" kern="1200" baseline="30000">
                <a:solidFill>
                  <a:prstClr val="black"/>
                </a:solidFill>
                <a:latin typeface="Calibri" panose="020F0502020204030204"/>
                <a:ea typeface="+mn-ea"/>
                <a:cs typeface="+mn-cs"/>
              </a:rPr>
              <a:t>th</a:t>
            </a:r>
            <a:r>
              <a:rPr lang="en-US" sz="2560" kern="1200">
                <a:solidFill>
                  <a:prstClr val="black"/>
                </a:solidFill>
                <a:latin typeface="Calibri" panose="020F0502020204030204"/>
                <a:ea typeface="+mn-ea"/>
                <a:cs typeface="+mn-cs"/>
              </a:rPr>
              <a:t> 2023, but they haven’t gotten a chance to update their website yet!</a:t>
            </a:r>
          </a:p>
          <a:p>
            <a:pPr defTabSz="650230"/>
            <a:endParaRPr lang="en-US" sz="2560" kern="1200">
              <a:solidFill>
                <a:prstClr val="black"/>
              </a:solidFill>
              <a:latin typeface="Calibri" panose="020F0502020204030204"/>
              <a:ea typeface="+mn-ea"/>
              <a:cs typeface="+mn-cs"/>
            </a:endParaRPr>
          </a:p>
          <a:p>
            <a:pPr defTabSz="650230"/>
            <a:r>
              <a:rPr lang="en-US" sz="2560" kern="1200">
                <a:solidFill>
                  <a:prstClr val="black"/>
                </a:solidFill>
                <a:latin typeface="Calibri" panose="020F0502020204030204"/>
                <a:ea typeface="+mn-ea"/>
                <a:cs typeface="+mn-cs"/>
              </a:rPr>
              <a:t>Please come see Mrs. Perez in 235 or email her at </a:t>
            </a:r>
            <a:r>
              <a:rPr lang="en-US" sz="2560" kern="1200">
                <a:solidFill>
                  <a:prstClr val="black"/>
                </a:solidFill>
                <a:latin typeface="Calibri" panose="020F0502020204030204"/>
                <a:ea typeface="+mn-ea"/>
                <a:cs typeface="+mn-cs"/>
                <a:hlinkClick r:id="rId3"/>
              </a:rPr>
              <a:t>perez.lindsey@somersetcollegeprep.org</a:t>
            </a:r>
            <a:r>
              <a:rPr lang="en-US" sz="2560" kern="1200">
                <a:solidFill>
                  <a:prstClr val="black"/>
                </a:solidFill>
                <a:latin typeface="Calibri" panose="020F0502020204030204"/>
                <a:ea typeface="+mn-ea"/>
                <a:cs typeface="+mn-cs"/>
              </a:rPr>
              <a:t> </a:t>
            </a:r>
          </a:p>
          <a:p>
            <a:pPr defTabSz="650230"/>
            <a:endParaRPr lang="en-US" sz="2560" kern="1200">
              <a:solidFill>
                <a:prstClr val="black"/>
              </a:solidFill>
              <a:latin typeface="Calibri" panose="020F0502020204030204"/>
              <a:ea typeface="+mn-ea"/>
              <a:cs typeface="+mn-cs"/>
            </a:endParaRPr>
          </a:p>
          <a:p>
            <a:pPr defTabSz="650230"/>
            <a:r>
              <a:rPr lang="en-US" sz="1991" kern="1200">
                <a:solidFill>
                  <a:prstClr val="black"/>
                </a:solidFill>
                <a:latin typeface="Segoe UI Emoji" panose="020B0502040204020203" pitchFamily="34" charset="0"/>
                <a:ea typeface="+mn-ea"/>
                <a:cs typeface="+mn-cs"/>
              </a:rPr>
              <a:t>🏆</a:t>
            </a:r>
            <a:r>
              <a:rPr lang="en-US" sz="1991" kern="1200">
                <a:solidFill>
                  <a:prstClr val="black"/>
                </a:solidFill>
                <a:latin typeface="Calibri" panose="020F0502020204030204" pitchFamily="34" charset="0"/>
                <a:ea typeface="+mn-ea"/>
                <a:cs typeface="+mn-cs"/>
              </a:rPr>
              <a:t>K- 8th Grade Winner: “Harnessing the Power of Marine Sponges” by Trisha G., 7th grade</a:t>
            </a:r>
          </a:p>
          <a:p>
            <a:pPr defTabSz="650230"/>
            <a:r>
              <a:rPr lang="en-US" sz="1991" kern="1200">
                <a:solidFill>
                  <a:prstClr val="black"/>
                </a:solidFill>
                <a:latin typeface="Segoe UI Emoji" panose="020B0502040204020203" pitchFamily="34" charset="0"/>
                <a:ea typeface="+mn-ea"/>
                <a:cs typeface="+mn-cs"/>
              </a:rPr>
              <a:t>🏆</a:t>
            </a:r>
            <a:r>
              <a:rPr lang="en-US" sz="1991" kern="1200">
                <a:solidFill>
                  <a:prstClr val="black"/>
                </a:solidFill>
                <a:latin typeface="Calibri" panose="020F0502020204030204" pitchFamily="34" charset="0"/>
                <a:ea typeface="+mn-ea"/>
                <a:cs typeface="+mn-cs"/>
              </a:rPr>
              <a:t>High School Winner: “Coral” by Alex T., 12th grade</a:t>
            </a:r>
          </a:p>
          <a:p>
            <a:pPr defTabSz="650230"/>
            <a:r>
              <a:rPr lang="en-US" sz="1991" kern="1200">
                <a:solidFill>
                  <a:prstClr val="black"/>
                </a:solidFill>
                <a:latin typeface="Segoe UI Emoji" panose="020B0502040204020203" pitchFamily="34" charset="0"/>
                <a:ea typeface="+mn-ea"/>
                <a:cs typeface="+mn-cs"/>
              </a:rPr>
              <a:t>🏆</a:t>
            </a:r>
            <a:r>
              <a:rPr lang="en-US" sz="1991" kern="1200">
                <a:solidFill>
                  <a:prstClr val="black"/>
                </a:solidFill>
                <a:latin typeface="Calibri" panose="020F0502020204030204" pitchFamily="34" charset="0"/>
                <a:ea typeface="+mn-ea"/>
                <a:cs typeface="+mn-cs"/>
              </a:rPr>
              <a:t> Adult Winner: “In Awe” by Linda S.</a:t>
            </a:r>
          </a:p>
          <a:p>
            <a:pPr defTabSz="650230"/>
            <a:r>
              <a:rPr lang="en-US" sz="1991" kern="1200">
                <a:solidFill>
                  <a:prstClr val="black"/>
                </a:solidFill>
                <a:latin typeface="Segoe UI Emoji" panose="020B0502040204020203" pitchFamily="34" charset="0"/>
                <a:ea typeface="+mn-ea"/>
                <a:cs typeface="+mn-cs"/>
              </a:rPr>
              <a:t>🏆</a:t>
            </a:r>
            <a:r>
              <a:rPr lang="en-US" sz="1991" kern="1200">
                <a:solidFill>
                  <a:prstClr val="black"/>
                </a:solidFill>
                <a:latin typeface="Calibri" panose="020F0502020204030204" pitchFamily="34" charset="0"/>
                <a:ea typeface="+mn-ea"/>
                <a:cs typeface="+mn-cs"/>
              </a:rPr>
              <a:t>People’s Choice Award Winner: “Tubed System” by Pjark S., 11th grade</a:t>
            </a:r>
          </a:p>
        </p:txBody>
      </p:sp>
      <p:sp>
        <p:nvSpPr>
          <p:cNvPr id="5" name="Cloud 4">
            <a:extLst>
              <a:ext uri="{FF2B5EF4-FFF2-40B4-BE49-F238E27FC236}">
                <a16:creationId xmlns:a16="http://schemas.microsoft.com/office/drawing/2014/main" id="{AE977C26-EDF3-A5C5-2C34-A7548921EC1D}"/>
              </a:ext>
            </a:extLst>
          </p:cNvPr>
          <p:cNvSpPr/>
          <p:nvPr/>
        </p:nvSpPr>
        <p:spPr>
          <a:xfrm>
            <a:off x="2831690" y="6376548"/>
            <a:ext cx="4237047" cy="3104371"/>
          </a:xfrm>
          <a:prstGeom prst="cloud">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650230"/>
            <a:r>
              <a:rPr lang="en-US" sz="2560" b="1" kern="1200">
                <a:solidFill>
                  <a:prstClr val="white"/>
                </a:solidFill>
                <a:latin typeface="Calibri" panose="020F0502020204030204"/>
              </a:rPr>
              <a:t>More updates to come!!!</a:t>
            </a:r>
          </a:p>
        </p:txBody>
      </p:sp>
    </p:spTree>
    <p:extLst>
      <p:ext uri="{BB962C8B-B14F-4D97-AF65-F5344CB8AC3E}">
        <p14:creationId xmlns:p14="http://schemas.microsoft.com/office/powerpoint/2010/main" val="4561295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844391" y="-1624733"/>
            <a:ext cx="7315200" cy="13003982"/>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465" y="1219200"/>
            <a:ext cx="9675569" cy="7314743"/>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892791" y="-579029"/>
            <a:ext cx="5220868" cy="1300644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pic>
        <p:nvPicPr>
          <p:cNvPr id="5" name="Picture 4">
            <a:extLst>
              <a:ext uri="{FF2B5EF4-FFF2-40B4-BE49-F238E27FC236}">
                <a16:creationId xmlns:a16="http://schemas.microsoft.com/office/drawing/2014/main" id="{4E02FAC0-4AB9-A0D9-E7D2-739FE14741A9}"/>
              </a:ext>
            </a:extLst>
          </p:cNvPr>
          <p:cNvPicPr>
            <a:picLocks noChangeAspect="1"/>
          </p:cNvPicPr>
          <p:nvPr/>
        </p:nvPicPr>
        <p:blipFill rotWithShape="1">
          <a:blip r:embed="rId2"/>
          <a:srcRect b="14305"/>
          <a:stretch/>
        </p:blipFill>
        <p:spPr>
          <a:xfrm>
            <a:off x="487680" y="1428750"/>
            <a:ext cx="12029440" cy="6789420"/>
          </a:xfrm>
          <a:prstGeom prst="rect">
            <a:avLst/>
          </a:prstGeom>
        </p:spPr>
      </p:pic>
    </p:spTree>
    <p:extLst>
      <p:ext uri="{BB962C8B-B14F-4D97-AF65-F5344CB8AC3E}">
        <p14:creationId xmlns:p14="http://schemas.microsoft.com/office/powerpoint/2010/main" val="816896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47693-ED39-4937-A888-6C1B2E0FB5A8}"/>
              </a:ext>
            </a:extLst>
          </p:cNvPr>
          <p:cNvSpPr>
            <a:spLocks noGrp="1"/>
          </p:cNvSpPr>
          <p:nvPr>
            <p:ph type="title"/>
          </p:nvPr>
        </p:nvSpPr>
        <p:spPr/>
        <p:txBody>
          <a:bodyPr/>
          <a:lstStyle/>
          <a:p>
            <a:r>
              <a:rPr lang="en-US">
                <a:latin typeface="Informal Roman" panose="030604020304060B0204" pitchFamily="66" charset="0"/>
              </a:rPr>
              <a:t>TURF DURING LUNCH</a:t>
            </a:r>
          </a:p>
        </p:txBody>
      </p:sp>
      <p:sp>
        <p:nvSpPr>
          <p:cNvPr id="3" name="Content Placeholder 2">
            <a:extLst>
              <a:ext uri="{FF2B5EF4-FFF2-40B4-BE49-F238E27FC236}">
                <a16:creationId xmlns:a16="http://schemas.microsoft.com/office/drawing/2014/main" id="{8E10D840-8881-4F79-A54A-B98503C8DA84}"/>
              </a:ext>
            </a:extLst>
          </p:cNvPr>
          <p:cNvSpPr>
            <a:spLocks noGrp="1"/>
          </p:cNvSpPr>
          <p:nvPr>
            <p:ph sz="half" idx="1"/>
          </p:nvPr>
        </p:nvSpPr>
        <p:spPr/>
        <p:txBody>
          <a:bodyPr/>
          <a:lstStyle/>
          <a:p>
            <a:pPr marL="39361" indent="0" algn="ctr">
              <a:buNone/>
            </a:pPr>
            <a:r>
              <a:rPr lang="en-US" sz="9387">
                <a:latin typeface="Informal Roman" panose="030604020304060B0204" pitchFamily="66" charset="0"/>
              </a:rPr>
              <a:t>Volleyball</a:t>
            </a:r>
          </a:p>
          <a:p>
            <a:endParaRPr lang="en-US"/>
          </a:p>
          <a:p>
            <a:pPr algn="ctr">
              <a:buFont typeface="Wingdings" panose="05000000000000000000" pitchFamily="2" charset="2"/>
              <a:buChar char="v"/>
            </a:pPr>
            <a:r>
              <a:rPr lang="en-US"/>
              <a:t>Monday-Friday: </a:t>
            </a:r>
            <a:r>
              <a:rPr lang="en-US" b="1" u="sng"/>
              <a:t>NO SPIKING!!!</a:t>
            </a:r>
          </a:p>
        </p:txBody>
      </p:sp>
      <p:sp>
        <p:nvSpPr>
          <p:cNvPr id="4" name="Content Placeholder 3">
            <a:extLst>
              <a:ext uri="{FF2B5EF4-FFF2-40B4-BE49-F238E27FC236}">
                <a16:creationId xmlns:a16="http://schemas.microsoft.com/office/drawing/2014/main" id="{8ED3C6BC-F0C2-4FC4-8168-A9933C2A5C43}"/>
              </a:ext>
            </a:extLst>
          </p:cNvPr>
          <p:cNvSpPr>
            <a:spLocks noGrp="1"/>
          </p:cNvSpPr>
          <p:nvPr>
            <p:ph sz="half" idx="2"/>
          </p:nvPr>
        </p:nvSpPr>
        <p:spPr/>
        <p:txBody>
          <a:bodyPr/>
          <a:lstStyle/>
          <a:p>
            <a:pPr marL="39361" indent="0" algn="ctr">
              <a:buNone/>
            </a:pPr>
            <a:r>
              <a:rPr lang="en-US" sz="9387">
                <a:latin typeface="Informal Roman" panose="030604020304060B0204" pitchFamily="66" charset="0"/>
              </a:rPr>
              <a:t>Basketball</a:t>
            </a:r>
          </a:p>
          <a:p>
            <a:pPr algn="ctr"/>
            <a:endParaRPr lang="en-US"/>
          </a:p>
          <a:p>
            <a:pPr algn="ctr">
              <a:buFont typeface="Wingdings" panose="05000000000000000000" pitchFamily="2" charset="2"/>
              <a:buChar char="v"/>
            </a:pPr>
            <a:r>
              <a:rPr lang="en-US"/>
              <a:t>Monday/Wednesday: </a:t>
            </a:r>
            <a:r>
              <a:rPr lang="en-US" b="1" u="sng"/>
              <a:t>Middle school only </a:t>
            </a:r>
          </a:p>
          <a:p>
            <a:pPr algn="ctr">
              <a:buFont typeface="Wingdings" panose="05000000000000000000" pitchFamily="2" charset="2"/>
              <a:buChar char="v"/>
            </a:pPr>
            <a:r>
              <a:rPr lang="en-US"/>
              <a:t>Tuesday/Thursday: </a:t>
            </a:r>
            <a:r>
              <a:rPr lang="en-US" b="1" u="sng"/>
              <a:t>Highschool only</a:t>
            </a:r>
          </a:p>
          <a:p>
            <a:pPr algn="ctr">
              <a:buFont typeface="Wingdings" panose="05000000000000000000" pitchFamily="2" charset="2"/>
              <a:buChar char="v"/>
            </a:pPr>
            <a:r>
              <a:rPr lang="en-US" b="1" u="sng"/>
              <a:t>Rotate Fridays</a:t>
            </a:r>
          </a:p>
        </p:txBody>
      </p:sp>
      <p:cxnSp>
        <p:nvCxnSpPr>
          <p:cNvPr id="7" name="Straight Connector 6">
            <a:extLst>
              <a:ext uri="{FF2B5EF4-FFF2-40B4-BE49-F238E27FC236}">
                <a16:creationId xmlns:a16="http://schemas.microsoft.com/office/drawing/2014/main" id="{831BF9E3-7E28-4F48-9C75-1DFA37594546}"/>
              </a:ext>
            </a:extLst>
          </p:cNvPr>
          <p:cNvCxnSpPr/>
          <p:nvPr/>
        </p:nvCxnSpPr>
        <p:spPr>
          <a:xfrm>
            <a:off x="6502400" y="3067145"/>
            <a:ext cx="0" cy="4123834"/>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C4C7F83-A7E2-4474-9451-976AEC03C4E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52494" y="6313155"/>
            <a:ext cx="3121152" cy="1755648"/>
          </a:xfrm>
          <a:prstGeom prst="rect">
            <a:avLst/>
          </a:prstGeom>
        </p:spPr>
      </p:pic>
      <p:pic>
        <p:nvPicPr>
          <p:cNvPr id="12" name="Picture 11">
            <a:extLst>
              <a:ext uri="{FF2B5EF4-FFF2-40B4-BE49-F238E27FC236}">
                <a16:creationId xmlns:a16="http://schemas.microsoft.com/office/drawing/2014/main" id="{103908A1-625F-43CD-924A-5AB627D0204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047876" y="1369427"/>
            <a:ext cx="2542691" cy="1914964"/>
          </a:xfrm>
          <a:prstGeom prst="rect">
            <a:avLst/>
          </a:prstGeom>
        </p:spPr>
      </p:pic>
      <p:pic>
        <p:nvPicPr>
          <p:cNvPr id="13" name="Picture 12">
            <a:extLst>
              <a:ext uri="{FF2B5EF4-FFF2-40B4-BE49-F238E27FC236}">
                <a16:creationId xmlns:a16="http://schemas.microsoft.com/office/drawing/2014/main" id="{17F75214-87B2-4A17-9792-0528ACB1C28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1306205" y="6821384"/>
            <a:ext cx="1475309" cy="1475309"/>
          </a:xfrm>
          <a:prstGeom prst="rect">
            <a:avLst/>
          </a:prstGeom>
        </p:spPr>
      </p:pic>
      <p:pic>
        <p:nvPicPr>
          <p:cNvPr id="14" name="Picture 13">
            <a:extLst>
              <a:ext uri="{FF2B5EF4-FFF2-40B4-BE49-F238E27FC236}">
                <a16:creationId xmlns:a16="http://schemas.microsoft.com/office/drawing/2014/main" id="{743F6731-1C60-4B41-89DF-6407F6842F59}"/>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745323" y="1487410"/>
            <a:ext cx="1188940" cy="1199939"/>
          </a:xfrm>
          <a:prstGeom prst="rect">
            <a:avLst/>
          </a:prstGeom>
        </p:spPr>
      </p:pic>
    </p:spTree>
    <p:extLst>
      <p:ext uri="{BB962C8B-B14F-4D97-AF65-F5344CB8AC3E}">
        <p14:creationId xmlns:p14="http://schemas.microsoft.com/office/powerpoint/2010/main" val="20824005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5" name="Picture 4">
            <a:extLst>
              <a:ext uri="{FF2B5EF4-FFF2-40B4-BE49-F238E27FC236}">
                <a16:creationId xmlns:a16="http://schemas.microsoft.com/office/drawing/2014/main" id="{62C0296E-7FAA-4F0B-B2DA-43C9D93FFAEE}"/>
              </a:ext>
            </a:extLst>
          </p:cNvPr>
          <p:cNvPicPr>
            <a:picLocks noChangeAspect="1"/>
          </p:cNvPicPr>
          <p:nvPr/>
        </p:nvPicPr>
        <p:blipFill rotWithShape="1">
          <a:blip r:embed="rId2">
            <a:alphaModFix amt="35000"/>
          </a:blip>
          <a:srcRect l="4462" r="6538" b="-1"/>
          <a:stretch/>
        </p:blipFill>
        <p:spPr>
          <a:xfrm>
            <a:off x="20" y="10"/>
            <a:ext cx="13004780" cy="9753590"/>
          </a:xfrm>
          <a:prstGeom prst="rect">
            <a:avLst/>
          </a:prstGeom>
        </p:spPr>
      </p:pic>
      <p:sp>
        <p:nvSpPr>
          <p:cNvPr id="2" name="Title 1">
            <a:extLst>
              <a:ext uri="{FF2B5EF4-FFF2-40B4-BE49-F238E27FC236}">
                <a16:creationId xmlns:a16="http://schemas.microsoft.com/office/drawing/2014/main" id="{F15F369E-A4AF-47B5-B0FA-361ADB82F1A6}"/>
              </a:ext>
            </a:extLst>
          </p:cNvPr>
          <p:cNvSpPr>
            <a:spLocks noGrp="1"/>
          </p:cNvSpPr>
          <p:nvPr>
            <p:ph type="title"/>
          </p:nvPr>
        </p:nvSpPr>
        <p:spPr>
          <a:xfrm>
            <a:off x="894080" y="519288"/>
            <a:ext cx="11216640" cy="1885246"/>
          </a:xfrm>
        </p:spPr>
        <p:txBody>
          <a:bodyPr>
            <a:normAutofit/>
          </a:bodyPr>
          <a:lstStyle/>
          <a:p>
            <a:r>
              <a:rPr lang="en-US">
                <a:solidFill>
                  <a:srgbClr val="FFFFFF"/>
                </a:solidFill>
              </a:rPr>
              <a:t>Clubs</a:t>
            </a:r>
          </a:p>
        </p:txBody>
      </p:sp>
      <p:sp>
        <p:nvSpPr>
          <p:cNvPr id="3" name="Content Placeholder 2">
            <a:extLst>
              <a:ext uri="{FF2B5EF4-FFF2-40B4-BE49-F238E27FC236}">
                <a16:creationId xmlns:a16="http://schemas.microsoft.com/office/drawing/2014/main" id="{EE4B1435-D818-4E9F-864F-3738EABF9625}"/>
              </a:ext>
            </a:extLst>
          </p:cNvPr>
          <p:cNvSpPr>
            <a:spLocks noGrp="1"/>
          </p:cNvSpPr>
          <p:nvPr>
            <p:ph idx="1"/>
          </p:nvPr>
        </p:nvSpPr>
        <p:spPr>
          <a:xfrm>
            <a:off x="894080" y="2596444"/>
            <a:ext cx="11216640" cy="6188570"/>
          </a:xfrm>
        </p:spPr>
        <p:txBody>
          <a:bodyPr>
            <a:normAutofit/>
          </a:bodyPr>
          <a:lstStyle/>
          <a:p>
            <a:pPr defTabSz="975390"/>
            <a:endParaRPr lang="en-US" sz="2500" kern="1200" dirty="0">
              <a:solidFill>
                <a:srgbClr val="FFFFFF"/>
              </a:solidFill>
              <a:latin typeface="Calibri" panose="020F0502020204030204"/>
              <a:ea typeface="+mn-lt"/>
              <a:cs typeface="Calibri" panose="020F0502020204030204"/>
            </a:endParaRPr>
          </a:p>
          <a:p>
            <a:r>
              <a:rPr lang="en-US" sz="2500" dirty="0">
                <a:solidFill>
                  <a:srgbClr val="FFFFFF"/>
                </a:solidFill>
                <a:latin typeface="Abadi" panose="020B0604020202020204" pitchFamily="34" charset="0"/>
              </a:rPr>
              <a:t>Chorus Club for high school on Mondays, after school, in 268</a:t>
            </a:r>
          </a:p>
          <a:p>
            <a:r>
              <a:rPr lang="en-US" sz="2500" dirty="0">
                <a:solidFill>
                  <a:srgbClr val="FFFFFF"/>
                </a:solidFill>
                <a:latin typeface="Abadi" panose="020B0604020202020204" pitchFamily="34" charset="0"/>
              </a:rPr>
              <a:t>D &amp; D, Mondays, after school, in 175</a:t>
            </a:r>
          </a:p>
          <a:p>
            <a:r>
              <a:rPr lang="en-US" sz="2500" dirty="0">
                <a:solidFill>
                  <a:srgbClr val="FFFFFF"/>
                </a:solidFill>
                <a:latin typeface="Abadi" panose="020B0604020202020204" pitchFamily="34" charset="0"/>
              </a:rPr>
              <a:t>Salsa Dancing in 136, on Tuesdays and Thursdays at lunch. </a:t>
            </a:r>
          </a:p>
          <a:p>
            <a:r>
              <a:rPr lang="en-US" sz="2500" dirty="0">
                <a:solidFill>
                  <a:srgbClr val="FFFFFF"/>
                </a:solidFill>
                <a:latin typeface="Abadi" panose="020B0604020202020204" pitchFamily="34" charset="0"/>
              </a:rPr>
              <a:t>SGA, every other Wednesday, after school, from 3:45-5 in room 222</a:t>
            </a:r>
          </a:p>
          <a:p>
            <a:r>
              <a:rPr lang="en-US" sz="2500" dirty="0">
                <a:solidFill>
                  <a:srgbClr val="FFFFFF"/>
                </a:solidFill>
                <a:latin typeface="Abadi" panose="020B0604020202020204" pitchFamily="34" charset="0"/>
              </a:rPr>
              <a:t>GSA on Wednesdays in 169 at lunch 11:55am-12:30pm</a:t>
            </a:r>
          </a:p>
          <a:p>
            <a:r>
              <a:rPr lang="en-US" sz="2500" dirty="0">
                <a:solidFill>
                  <a:srgbClr val="FFFFFF"/>
                </a:solidFill>
                <a:latin typeface="Abadi" panose="020B0604020202020204" pitchFamily="34" charset="0"/>
              </a:rPr>
              <a:t>ASL on Wednesdays in the theater room, at 12pm on lunch. </a:t>
            </a:r>
          </a:p>
          <a:p>
            <a:r>
              <a:rPr lang="en-US" sz="2500" dirty="0">
                <a:solidFill>
                  <a:srgbClr val="FFFFFF"/>
                </a:solidFill>
                <a:latin typeface="Abadi" panose="020B0604020202020204" pitchFamily="34" charset="0"/>
              </a:rPr>
              <a:t>Chorus Club for middle school on Thursdays, after school, in 268</a:t>
            </a:r>
          </a:p>
          <a:p>
            <a:r>
              <a:rPr lang="en-US" sz="2500" dirty="0">
                <a:solidFill>
                  <a:srgbClr val="FFFFFF"/>
                </a:solidFill>
                <a:latin typeface="Abadi" panose="020B0604020202020204" pitchFamily="34" charset="0"/>
              </a:rPr>
              <a:t>Senior Committee Meeting, Thursdays, after school, in 136</a:t>
            </a:r>
          </a:p>
          <a:p>
            <a:r>
              <a:rPr lang="en-US" sz="2500" dirty="0">
                <a:solidFill>
                  <a:srgbClr val="FFFFFF"/>
                </a:solidFill>
              </a:rPr>
              <a:t>Chess Club on Thursdays, during lunch, in 132</a:t>
            </a:r>
          </a:p>
          <a:p>
            <a:endParaRPr lang="en-US" sz="2500" dirty="0">
              <a:solidFill>
                <a:srgbClr val="FFFFFF"/>
              </a:solidFill>
            </a:endParaRPr>
          </a:p>
          <a:p>
            <a:endParaRPr lang="en-US" sz="2500" dirty="0">
              <a:solidFill>
                <a:srgbClr val="FFFFFF"/>
              </a:solidFill>
            </a:endParaRPr>
          </a:p>
        </p:txBody>
      </p:sp>
    </p:spTree>
    <p:extLst>
      <p:ext uri="{BB962C8B-B14F-4D97-AF65-F5344CB8AC3E}">
        <p14:creationId xmlns:p14="http://schemas.microsoft.com/office/powerpoint/2010/main" val="16601623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1156" y="903209"/>
            <a:ext cx="4809852" cy="1620109"/>
          </a:xfrm>
        </p:spPr>
        <p:txBody>
          <a:bodyPr>
            <a:normAutofit/>
          </a:bodyPr>
          <a:lstStyle/>
          <a:p>
            <a:r>
              <a:rPr lang="en-US" sz="4500" u="sng"/>
              <a:t>House Reminds	</a:t>
            </a:r>
          </a:p>
        </p:txBody>
      </p:sp>
      <p:sp>
        <p:nvSpPr>
          <p:cNvPr id="3" name="Content Placeholder 2"/>
          <p:cNvSpPr>
            <a:spLocks noGrp="1"/>
          </p:cNvSpPr>
          <p:nvPr>
            <p:ph idx="1"/>
          </p:nvPr>
        </p:nvSpPr>
        <p:spPr>
          <a:xfrm>
            <a:off x="769058" y="2761048"/>
            <a:ext cx="4791951" cy="3440493"/>
          </a:xfrm>
        </p:spPr>
        <p:txBody>
          <a:bodyPr anchor="t">
            <a:normAutofit/>
          </a:bodyPr>
          <a:lstStyle/>
          <a:p>
            <a:pPr marL="0" indent="0">
              <a:buNone/>
            </a:pPr>
            <a:r>
              <a:rPr lang="en-US" sz="2200"/>
              <a:t>For anyone who needs the house remind this year </a:t>
            </a:r>
            <a:r>
              <a:rPr lang="en-US" sz="2200">
                <a:sym typeface="Wingdings" panose="05000000000000000000" pitchFamily="2" charset="2"/>
              </a:rPr>
              <a:t> This is important for communication with your house head.</a:t>
            </a:r>
          </a:p>
          <a:p>
            <a:endParaRPr lang="en-US" sz="2200"/>
          </a:p>
          <a:p>
            <a:pPr marL="487695" lvl="1" indent="0">
              <a:buNone/>
            </a:pPr>
            <a:r>
              <a:rPr lang="en-US" sz="2200"/>
              <a:t>Ares-@houseare</a:t>
            </a:r>
          </a:p>
          <a:p>
            <a:pPr marL="487695" lvl="1" indent="0">
              <a:buNone/>
            </a:pPr>
            <a:r>
              <a:rPr lang="en-US" sz="2200"/>
              <a:t>Athena-@scpaathena</a:t>
            </a:r>
          </a:p>
          <a:p>
            <a:pPr marL="487695" lvl="1" indent="0">
              <a:buNone/>
            </a:pPr>
            <a:r>
              <a:rPr lang="en-US" sz="2200"/>
              <a:t>Hestia- @househes</a:t>
            </a:r>
          </a:p>
          <a:p>
            <a:pPr marL="487695" lvl="1" indent="0">
              <a:buNone/>
            </a:pPr>
            <a:r>
              <a:rPr lang="en-US" sz="2200"/>
              <a:t>Poseidon- @psdnscpa</a:t>
            </a:r>
          </a:p>
          <a:p>
            <a:pPr marL="487695" lvl="1" indent="0">
              <a:buNone/>
            </a:pPr>
            <a:r>
              <a:rPr lang="en-US" sz="2200"/>
              <a:t>Zeus-@housezeus</a:t>
            </a:r>
          </a:p>
        </p:txBody>
      </p:sp>
      <p:sp>
        <p:nvSpPr>
          <p:cNvPr id="13" name="Oval 12">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9589" y="280334"/>
            <a:ext cx="2155545" cy="2874061"/>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8" name="Picture 7">
            <a:extLst>
              <a:ext uri="{FF2B5EF4-FFF2-40B4-BE49-F238E27FC236}">
                <a16:creationId xmlns:a16="http://schemas.microsoft.com/office/drawing/2014/main" id="{B2F9275E-A339-4F50-95EB-2E6B5E4043A7}"/>
              </a:ext>
            </a:extLst>
          </p:cNvPr>
          <p:cNvPicPr>
            <a:picLocks noChangeAspect="1"/>
          </p:cNvPicPr>
          <p:nvPr/>
        </p:nvPicPr>
        <p:blipFill rotWithShape="1">
          <a:blip r:embed="rId2"/>
          <a:srcRect l="6378" r="8156" b="5"/>
          <a:stretch/>
        </p:blipFill>
        <p:spPr>
          <a:xfrm>
            <a:off x="6095154" y="514420"/>
            <a:ext cx="1804416" cy="2405888"/>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15" name="Freeform: Shape 14">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5927" y="-23126"/>
            <a:ext cx="4348873" cy="4899926"/>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Oval 16">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2856" y="3627726"/>
            <a:ext cx="3277210" cy="4369613"/>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6" name="Picture 5">
            <a:extLst>
              <a:ext uri="{FF2B5EF4-FFF2-40B4-BE49-F238E27FC236}">
                <a16:creationId xmlns:a16="http://schemas.microsoft.com/office/drawing/2014/main" id="{48D40E95-B90A-46E4-991C-40F2FEA1F517}"/>
              </a:ext>
            </a:extLst>
          </p:cNvPr>
          <p:cNvPicPr>
            <a:picLocks noChangeAspect="1"/>
          </p:cNvPicPr>
          <p:nvPr/>
        </p:nvPicPr>
        <p:blipFill rotWithShape="1">
          <a:blip r:embed="rId3"/>
          <a:srcRect l="13583" r="11604"/>
          <a:stretch/>
        </p:blipFill>
        <p:spPr>
          <a:xfrm>
            <a:off x="6278421" y="3861812"/>
            <a:ext cx="2926080" cy="390144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7" name="Picture 6">
            <a:extLst>
              <a:ext uri="{FF2B5EF4-FFF2-40B4-BE49-F238E27FC236}">
                <a16:creationId xmlns:a16="http://schemas.microsoft.com/office/drawing/2014/main" id="{B67D45B4-0992-4750-BABF-B0515E8152B4}"/>
              </a:ext>
            </a:extLst>
          </p:cNvPr>
          <p:cNvPicPr>
            <a:picLocks noChangeAspect="1"/>
          </p:cNvPicPr>
          <p:nvPr/>
        </p:nvPicPr>
        <p:blipFill rotWithShape="1">
          <a:blip r:embed="rId4"/>
          <a:srcRect l="8568" r="1994" b="2"/>
          <a:stretch/>
        </p:blipFill>
        <p:spPr>
          <a:xfrm>
            <a:off x="8830532" y="2"/>
            <a:ext cx="4174268" cy="4667121"/>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19" name="Freeform: Shape 18">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3372" y="6548032"/>
            <a:ext cx="4566520" cy="3205565"/>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5" name="Picture 4">
            <a:extLst>
              <a:ext uri="{FF2B5EF4-FFF2-40B4-BE49-F238E27FC236}">
                <a16:creationId xmlns:a16="http://schemas.microsoft.com/office/drawing/2014/main" id="{0B9B77B6-ED48-4629-BE6B-08A0148528D0}"/>
              </a:ext>
            </a:extLst>
          </p:cNvPr>
          <p:cNvPicPr>
            <a:picLocks noChangeAspect="1"/>
          </p:cNvPicPr>
          <p:nvPr/>
        </p:nvPicPr>
        <p:blipFill rotWithShape="1">
          <a:blip r:embed="rId5"/>
          <a:srcRect t="24094" r="1" b="915"/>
          <a:stretch/>
        </p:blipFill>
        <p:spPr>
          <a:xfrm>
            <a:off x="1939854" y="6783340"/>
            <a:ext cx="4213556" cy="2970257"/>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21" name="Freeform: Shape 20">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38261" y="5641710"/>
            <a:ext cx="3562622" cy="4111891"/>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4" name="Picture 3">
            <a:extLst>
              <a:ext uri="{FF2B5EF4-FFF2-40B4-BE49-F238E27FC236}">
                <a16:creationId xmlns:a16="http://schemas.microsoft.com/office/drawing/2014/main" id="{C5EEBD35-1FFE-4375-933E-BE0E5EE819A8}"/>
              </a:ext>
            </a:extLst>
          </p:cNvPr>
          <p:cNvPicPr>
            <a:picLocks noChangeAspect="1"/>
          </p:cNvPicPr>
          <p:nvPr/>
        </p:nvPicPr>
        <p:blipFill rotWithShape="1">
          <a:blip r:embed="rId6"/>
          <a:srcRect l="3374" r="-1" b="-1"/>
          <a:stretch/>
        </p:blipFill>
        <p:spPr>
          <a:xfrm>
            <a:off x="9610043" y="5875976"/>
            <a:ext cx="3390840" cy="387762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9972105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2416388"/>
            <a:ext cx="9753600" cy="938851"/>
          </a:xfrm>
        </p:spPr>
        <p:txBody>
          <a:bodyPr>
            <a:normAutofit/>
          </a:bodyPr>
          <a:lstStyle/>
          <a:p>
            <a:r>
              <a:rPr lang="en-US"/>
              <a:t>Student Skyward Access</a:t>
            </a:r>
          </a:p>
        </p:txBody>
      </p:sp>
      <p:sp>
        <p:nvSpPr>
          <p:cNvPr id="3" name="Subtitle 2"/>
          <p:cNvSpPr>
            <a:spLocks noGrp="1"/>
          </p:cNvSpPr>
          <p:nvPr>
            <p:ph type="subTitle" idx="1"/>
          </p:nvPr>
        </p:nvSpPr>
        <p:spPr>
          <a:xfrm>
            <a:off x="692506" y="3355238"/>
            <a:ext cx="11440973" cy="4828032"/>
          </a:xfrm>
        </p:spPr>
        <p:txBody>
          <a:bodyPr>
            <a:normAutofit lnSpcReduction="10000"/>
          </a:bodyPr>
          <a:lstStyle/>
          <a:p>
            <a:pPr algn="ctr"/>
            <a:r>
              <a:rPr lang="en-US" b="1">
                <a:solidFill>
                  <a:schemeClr val="bg1"/>
                </a:solidFill>
              </a:rPr>
              <a:t>Login ID: (Student 562#)</a:t>
            </a:r>
          </a:p>
          <a:p>
            <a:pPr algn="ctr"/>
            <a:r>
              <a:rPr lang="en-US" b="1">
                <a:solidFill>
                  <a:schemeClr val="bg1"/>
                </a:solidFill>
              </a:rPr>
              <a:t>Password: (8 Digit Birthdate - MMDDYYYY) </a:t>
            </a:r>
          </a:p>
          <a:p>
            <a:pPr algn="ctr"/>
            <a:r>
              <a:rPr lang="en-US" b="1">
                <a:solidFill>
                  <a:schemeClr val="bg1"/>
                </a:solidFill>
              </a:rPr>
              <a:t>Example: 08032005</a:t>
            </a:r>
          </a:p>
          <a:p>
            <a:endParaRPr lang="en-US"/>
          </a:p>
          <a:p>
            <a:endParaRPr lang="en-US"/>
          </a:p>
          <a:p>
            <a:endParaRPr lang="en-US"/>
          </a:p>
          <a:p>
            <a:endParaRPr lang="en-US"/>
          </a:p>
          <a:p>
            <a:endParaRPr lang="en-US"/>
          </a:p>
          <a:p>
            <a:endParaRPr lang="en-US"/>
          </a:p>
          <a:p>
            <a:pPr algn="ctr"/>
            <a:r>
              <a:rPr lang="en-US" b="1">
                <a:solidFill>
                  <a:schemeClr val="bg1"/>
                </a:solidFill>
              </a:rPr>
              <a:t>**</a:t>
            </a:r>
            <a:r>
              <a:rPr lang="en-US" sz="2133" b="1">
                <a:solidFill>
                  <a:schemeClr val="bg1"/>
                </a:solidFill>
              </a:rPr>
              <a:t>You May access Skyward through the school’s website</a:t>
            </a:r>
            <a:r>
              <a:rPr lang="en-US" b="1">
                <a:solidFill>
                  <a:schemeClr val="bg1"/>
                </a:solidFill>
              </a:rPr>
              <a:t>.</a:t>
            </a:r>
          </a:p>
          <a:p>
            <a:endParaRPr lang="en-US"/>
          </a:p>
          <a:p>
            <a:endParaRPr lang="en-US"/>
          </a:p>
          <a:p>
            <a:endParaRPr lang="en-US"/>
          </a:p>
          <a:p>
            <a:endParaRPr lang="en-US"/>
          </a:p>
          <a:p>
            <a:endParaRPr lang="en-US"/>
          </a:p>
        </p:txBody>
      </p:sp>
      <p:pic>
        <p:nvPicPr>
          <p:cNvPr id="4" name="Picture 3" descr="\\0712-srv-rs-01.somersetacademy.local\Shared\Site_Profiles\messina.nerissa\Desktop\skyward-family.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960" y="2552225"/>
            <a:ext cx="1056640" cy="667173"/>
          </a:xfrm>
          <a:prstGeom prst="rect">
            <a:avLst/>
          </a:prstGeom>
          <a:noFill/>
          <a:ln>
            <a:noFill/>
          </a:ln>
        </p:spPr>
      </p:pic>
      <p:pic>
        <p:nvPicPr>
          <p:cNvPr id="7" name="Picture 6"/>
          <p:cNvPicPr>
            <a:picLocks noChangeAspect="1"/>
          </p:cNvPicPr>
          <p:nvPr/>
        </p:nvPicPr>
        <p:blipFill>
          <a:blip r:embed="rId3"/>
          <a:stretch>
            <a:fillRect/>
          </a:stretch>
        </p:blipFill>
        <p:spPr>
          <a:xfrm>
            <a:off x="3817907" y="4625459"/>
            <a:ext cx="5368986" cy="2733699"/>
          </a:xfrm>
          <a:prstGeom prst="rect">
            <a:avLst/>
          </a:prstGeom>
        </p:spPr>
      </p:pic>
      <p:pic>
        <p:nvPicPr>
          <p:cNvPr id="8" name="Picture 7" descr="\\0712-srv-rs-01.somersetacademy.local\Shared\Site_Profiles\messina.nerissa\Desktop\skyward-family.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19258" y="2552225"/>
            <a:ext cx="1056640" cy="667173"/>
          </a:xfrm>
          <a:prstGeom prst="rect">
            <a:avLst/>
          </a:prstGeom>
          <a:noFill/>
          <a:ln>
            <a:noFill/>
          </a:ln>
        </p:spPr>
      </p:pic>
    </p:spTree>
    <p:extLst>
      <p:ext uri="{BB962C8B-B14F-4D97-AF65-F5344CB8AC3E}">
        <p14:creationId xmlns:p14="http://schemas.microsoft.com/office/powerpoint/2010/main" val="4064086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nvPr>
        </p:nvGraphicFramePr>
        <p:xfrm>
          <a:off x="212271" y="1433513"/>
          <a:ext cx="12605658" cy="80533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37296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Gill Sans Nova"/>
              <a:ea typeface="+mn-ea"/>
              <a:cs typeface="+mn-cs"/>
              <a:sym typeface="Arial"/>
            </a:endParaRPr>
          </a:p>
        </p:txBody>
      </p:sp>
      <p:sp>
        <p:nvSpPr>
          <p:cNvPr id="2" name="Title 1">
            <a:extLst>
              <a:ext uri="{FF2B5EF4-FFF2-40B4-BE49-F238E27FC236}">
                <a16:creationId xmlns:a16="http://schemas.microsoft.com/office/drawing/2014/main" id="{9613EBCB-D30D-9FDC-5D3C-99034C219A2E}"/>
              </a:ext>
            </a:extLst>
          </p:cNvPr>
          <p:cNvSpPr>
            <a:spLocks noGrp="1"/>
          </p:cNvSpPr>
          <p:nvPr>
            <p:ph type="ctrTitle"/>
          </p:nvPr>
        </p:nvSpPr>
        <p:spPr>
          <a:xfrm>
            <a:off x="-1674842" y="1321156"/>
            <a:ext cx="5063574" cy="3077477"/>
          </a:xfrm>
        </p:spPr>
        <p:txBody>
          <a:bodyPr anchor="t">
            <a:normAutofit/>
          </a:bodyPr>
          <a:lstStyle/>
          <a:p>
            <a:pPr algn="r"/>
            <a:r>
              <a:rPr lang="en-US" sz="6000" dirty="0">
                <a:solidFill>
                  <a:schemeClr val="bg1"/>
                </a:solidFill>
              </a:rPr>
              <a:t>Middle School</a:t>
            </a:r>
          </a:p>
        </p:txBody>
      </p:sp>
      <p:sp>
        <p:nvSpPr>
          <p:cNvPr id="3" name="Subtitle 2">
            <a:extLst>
              <a:ext uri="{FF2B5EF4-FFF2-40B4-BE49-F238E27FC236}">
                <a16:creationId xmlns:a16="http://schemas.microsoft.com/office/drawing/2014/main" id="{511E15DD-F04E-185B-CC5F-3962C913EF1E}"/>
              </a:ext>
            </a:extLst>
          </p:cNvPr>
          <p:cNvSpPr>
            <a:spLocks noGrp="1"/>
          </p:cNvSpPr>
          <p:nvPr>
            <p:ph type="subTitle" idx="1"/>
          </p:nvPr>
        </p:nvSpPr>
        <p:spPr>
          <a:xfrm>
            <a:off x="487681" y="6926094"/>
            <a:ext cx="4706578" cy="1100306"/>
          </a:xfrm>
        </p:spPr>
        <p:txBody>
          <a:bodyPr vert="horz" lIns="91440" tIns="45720" rIns="91440" bIns="45720" rtlCol="0" anchor="t">
            <a:normAutofit/>
          </a:bodyPr>
          <a:lstStyle/>
          <a:p>
            <a:pPr algn="r"/>
            <a:r>
              <a:rPr lang="en-US" sz="2850" dirty="0">
                <a:solidFill>
                  <a:schemeClr val="bg1"/>
                </a:solidFill>
              </a:rPr>
              <a:t>Tickets on sale starting Wednesday November 2nd     </a:t>
            </a:r>
          </a:p>
        </p:txBody>
      </p:sp>
      <p:sp>
        <p:nvSpPr>
          <p:cNvPr id="27" name="Graphic 17">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279504" y="2570735"/>
            <a:ext cx="148306" cy="148308"/>
          </a:xfrm>
          <a:custGeom>
            <a:avLst/>
            <a:gdLst>
              <a:gd name="connsiteX0" fmla="*/ 129600 w 139037"/>
              <a:gd name="connsiteY0" fmla="*/ 60082 h 139039"/>
              <a:gd name="connsiteX1" fmla="*/ 78955 w 139037"/>
              <a:gd name="connsiteY1" fmla="*/ 60082 h 139039"/>
              <a:gd name="connsiteX2" fmla="*/ 78955 w 139037"/>
              <a:gd name="connsiteY2" fmla="*/ 9437 h 139039"/>
              <a:gd name="connsiteX3" fmla="*/ 69519 w 139037"/>
              <a:gd name="connsiteY3" fmla="*/ 0 h 139039"/>
              <a:gd name="connsiteX4" fmla="*/ 60082 w 139037"/>
              <a:gd name="connsiteY4" fmla="*/ 9437 h 139039"/>
              <a:gd name="connsiteX5" fmla="*/ 60082 w 139037"/>
              <a:gd name="connsiteY5" fmla="*/ 60082 h 139039"/>
              <a:gd name="connsiteX6" fmla="*/ 9437 w 139037"/>
              <a:gd name="connsiteY6" fmla="*/ 60082 h 139039"/>
              <a:gd name="connsiteX7" fmla="*/ 0 w 139037"/>
              <a:gd name="connsiteY7" fmla="*/ 69520 h 139039"/>
              <a:gd name="connsiteX8" fmla="*/ 9437 w 139037"/>
              <a:gd name="connsiteY8" fmla="*/ 78957 h 139039"/>
              <a:gd name="connsiteX9" fmla="*/ 60082 w 139037"/>
              <a:gd name="connsiteY9" fmla="*/ 78957 h 139039"/>
              <a:gd name="connsiteX10" fmla="*/ 60082 w 139037"/>
              <a:gd name="connsiteY10" fmla="*/ 129602 h 139039"/>
              <a:gd name="connsiteX11" fmla="*/ 69519 w 139037"/>
              <a:gd name="connsiteY11" fmla="*/ 139039 h 139039"/>
              <a:gd name="connsiteX12" fmla="*/ 78955 w 139037"/>
              <a:gd name="connsiteY12" fmla="*/ 129602 h 139039"/>
              <a:gd name="connsiteX13" fmla="*/ 78955 w 139037"/>
              <a:gd name="connsiteY13" fmla="*/ 78957 h 139039"/>
              <a:gd name="connsiteX14" fmla="*/ 129600 w 139037"/>
              <a:gd name="connsiteY14" fmla="*/ 78957 h 139039"/>
              <a:gd name="connsiteX15" fmla="*/ 139037 w 139037"/>
              <a:gd name="connsiteY15" fmla="*/ 69520 h 139039"/>
              <a:gd name="connsiteX16" fmla="*/ 129600 w 139037"/>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7" h="139039">
                <a:moveTo>
                  <a:pt x="129600" y="60082"/>
                </a:moveTo>
                <a:lnTo>
                  <a:pt x="78955" y="60082"/>
                </a:lnTo>
                <a:lnTo>
                  <a:pt x="78955" y="9437"/>
                </a:lnTo>
                <a:cubicBezTo>
                  <a:pt x="78955" y="4225"/>
                  <a:pt x="74730" y="0"/>
                  <a:pt x="69519" y="0"/>
                </a:cubicBezTo>
                <a:cubicBezTo>
                  <a:pt x="64307"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7" y="139039"/>
                  <a:pt x="69519" y="139039"/>
                </a:cubicBezTo>
                <a:cubicBezTo>
                  <a:pt x="74730" y="139039"/>
                  <a:pt x="78955" y="134814"/>
                  <a:pt x="78955" y="129602"/>
                </a:cubicBezTo>
                <a:lnTo>
                  <a:pt x="78955" y="78957"/>
                </a:lnTo>
                <a:lnTo>
                  <a:pt x="129600" y="78957"/>
                </a:lnTo>
                <a:cubicBezTo>
                  <a:pt x="134812" y="78957"/>
                  <a:pt x="139037" y="74731"/>
                  <a:pt x="139037" y="69520"/>
                </a:cubicBezTo>
                <a:cubicBezTo>
                  <a:pt x="139037" y="64308"/>
                  <a:pt x="134812" y="60082"/>
                  <a:pt x="129600" y="60082"/>
                </a:cubicBezTo>
                <a:close/>
              </a:path>
            </a:pathLst>
          </a:custGeom>
          <a:solidFill>
            <a:schemeClr val="bg1"/>
          </a:solidFill>
          <a:ln w="603" cap="flat">
            <a:noFill/>
            <a:prstDash val="solid"/>
            <a:miter/>
          </a:ln>
        </p:spPr>
        <p:txBody>
          <a:bodyPr rtlCol="0" anchor="ctr"/>
          <a:lstStyle/>
          <a:p>
            <a:pPr marL="0" marR="0" lvl="0" indent="0" algn="l" defTabSz="975390"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srgbClr val="000000"/>
              </a:solidFill>
              <a:effectLst/>
              <a:uLnTx/>
              <a:uFillTx/>
              <a:latin typeface="Gill Sans Nova"/>
              <a:ea typeface="+mn-ea"/>
              <a:cs typeface="Arial"/>
              <a:sym typeface="Arial"/>
            </a:endParaRPr>
          </a:p>
        </p:txBody>
      </p:sp>
      <p:cxnSp>
        <p:nvCxnSpPr>
          <p:cNvPr id="29" name="Straight Connector 28">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10477" y="2914526"/>
            <a:ext cx="0" cy="5610404"/>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AE9D2DF-E840-41D6-8333-E04DC83D317D}"/>
              </a:ext>
            </a:extLst>
          </p:cNvPr>
          <p:cNvPicPr>
            <a:picLocks noChangeAspect="1"/>
          </p:cNvPicPr>
          <p:nvPr/>
        </p:nvPicPr>
        <p:blipFill>
          <a:blip r:embed="rId2"/>
          <a:stretch>
            <a:fillRect/>
          </a:stretch>
        </p:blipFill>
        <p:spPr>
          <a:xfrm>
            <a:off x="80613" y="3125365"/>
            <a:ext cx="6344214" cy="3694027"/>
          </a:xfrm>
          <a:prstGeom prst="rect">
            <a:avLst/>
          </a:prstGeom>
        </p:spPr>
      </p:pic>
      <p:sp>
        <p:nvSpPr>
          <p:cNvPr id="31" name="Graphic 21">
            <a:extLst>
              <a:ext uri="{FF2B5EF4-FFF2-40B4-BE49-F238E27FC236}">
                <a16:creationId xmlns:a16="http://schemas.microsoft.com/office/drawing/2014/main" id="{8D61482F-F3C5-4D66-8C5D-C6BBE3E12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36322" y="2989137"/>
            <a:ext cx="136227" cy="136228"/>
          </a:xfrm>
          <a:custGeom>
            <a:avLst/>
            <a:gdLst>
              <a:gd name="connsiteX0" fmla="*/ 63857 w 127713"/>
              <a:gd name="connsiteY0" fmla="*/ 18874 h 127714"/>
              <a:gd name="connsiteX1" fmla="*/ 108839 w 127713"/>
              <a:gd name="connsiteY1" fmla="*/ 63857 h 127714"/>
              <a:gd name="connsiteX2" fmla="*/ 63857 w 127713"/>
              <a:gd name="connsiteY2" fmla="*/ 108840 h 127714"/>
              <a:gd name="connsiteX3" fmla="*/ 18874 w 127713"/>
              <a:gd name="connsiteY3" fmla="*/ 63857 h 127714"/>
              <a:gd name="connsiteX4" fmla="*/ 63857 w 127713"/>
              <a:gd name="connsiteY4" fmla="*/ 18874 h 127714"/>
              <a:gd name="connsiteX5" fmla="*/ 63857 w 127713"/>
              <a:gd name="connsiteY5" fmla="*/ 0 h 127714"/>
              <a:gd name="connsiteX6" fmla="*/ 0 w 127713"/>
              <a:gd name="connsiteY6" fmla="*/ 63857 h 127714"/>
              <a:gd name="connsiteX7" fmla="*/ 63857 w 127713"/>
              <a:gd name="connsiteY7" fmla="*/ 127714 h 127714"/>
              <a:gd name="connsiteX8" fmla="*/ 127713 w 127713"/>
              <a:gd name="connsiteY8" fmla="*/ 63857 h 127714"/>
              <a:gd name="connsiteX9" fmla="*/ 63857 w 127713"/>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4">
                <a:moveTo>
                  <a:pt x="63857" y="18874"/>
                </a:moveTo>
                <a:cubicBezTo>
                  <a:pt x="88700" y="18874"/>
                  <a:pt x="108839" y="39014"/>
                  <a:pt x="108839" y="63857"/>
                </a:cubicBezTo>
                <a:cubicBezTo>
                  <a:pt x="108839" y="88700"/>
                  <a:pt x="88700" y="108840"/>
                  <a:pt x="63857" y="108840"/>
                </a:cubicBezTo>
                <a:cubicBezTo>
                  <a:pt x="39013" y="108840"/>
                  <a:pt x="18874" y="88700"/>
                  <a:pt x="18874" y="63857"/>
                </a:cubicBezTo>
                <a:cubicBezTo>
                  <a:pt x="18898" y="39024"/>
                  <a:pt x="39023" y="18898"/>
                  <a:pt x="63857" y="18874"/>
                </a:cubicBezTo>
                <a:moveTo>
                  <a:pt x="63857" y="0"/>
                </a:moveTo>
                <a:cubicBezTo>
                  <a:pt x="28590" y="0"/>
                  <a:pt x="0" y="28590"/>
                  <a:pt x="0" y="63857"/>
                </a:cubicBezTo>
                <a:cubicBezTo>
                  <a:pt x="0" y="99124"/>
                  <a:pt x="28590" y="127714"/>
                  <a:pt x="63857" y="127714"/>
                </a:cubicBezTo>
                <a:cubicBezTo>
                  <a:pt x="99124" y="127714"/>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pPr marL="0" marR="0" lvl="0" indent="0" algn="l" defTabSz="975390"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srgbClr val="000000"/>
              </a:solidFill>
              <a:effectLst/>
              <a:uLnTx/>
              <a:uFillTx/>
              <a:latin typeface="Gill Sans Nova"/>
              <a:ea typeface="+mn-ea"/>
              <a:cs typeface="Arial"/>
              <a:sym typeface="Arial"/>
            </a:endParaRPr>
          </a:p>
        </p:txBody>
      </p:sp>
      <p:pic>
        <p:nvPicPr>
          <p:cNvPr id="6" name="Picture 7" descr="Text, letter&#10;&#10;Description automatically generated">
            <a:extLst>
              <a:ext uri="{FF2B5EF4-FFF2-40B4-BE49-F238E27FC236}">
                <a16:creationId xmlns:a16="http://schemas.microsoft.com/office/drawing/2014/main" id="{08F96752-6C3D-7124-6C93-CFC5B77A06A6}"/>
              </a:ext>
            </a:extLst>
          </p:cNvPr>
          <p:cNvPicPr>
            <a:picLocks noChangeAspect="1"/>
          </p:cNvPicPr>
          <p:nvPr/>
        </p:nvPicPr>
        <p:blipFill>
          <a:blip r:embed="rId3"/>
          <a:stretch>
            <a:fillRect/>
          </a:stretch>
        </p:blipFill>
        <p:spPr>
          <a:xfrm>
            <a:off x="6503050" y="1521609"/>
            <a:ext cx="6045399" cy="6912995"/>
          </a:xfrm>
          <a:prstGeom prst="rect">
            <a:avLst/>
          </a:prstGeom>
        </p:spPr>
      </p:pic>
    </p:spTree>
    <p:extLst>
      <p:ext uri="{BB962C8B-B14F-4D97-AF65-F5344CB8AC3E}">
        <p14:creationId xmlns:p14="http://schemas.microsoft.com/office/powerpoint/2010/main" val="3100345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616" y="1584426"/>
            <a:ext cx="0" cy="815735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Top view of food cooking in a grill">
            <a:extLst>
              <a:ext uri="{FF2B5EF4-FFF2-40B4-BE49-F238E27FC236}">
                <a16:creationId xmlns:a16="http://schemas.microsoft.com/office/drawing/2014/main" id="{1974FF0F-DDAA-4AF4-BD83-41948B7FA672}"/>
              </a:ext>
            </a:extLst>
          </p:cNvPr>
          <p:cNvPicPr>
            <a:picLocks noChangeAspect="1"/>
          </p:cNvPicPr>
          <p:nvPr/>
        </p:nvPicPr>
        <p:blipFill rotWithShape="1">
          <a:blip r:embed="rId2"/>
          <a:srcRect l="24333" r="1" b="1"/>
          <a:stretch/>
        </p:blipFill>
        <p:spPr>
          <a:xfrm>
            <a:off x="20" y="-31"/>
            <a:ext cx="13004776" cy="9753631"/>
          </a:xfrm>
          <a:prstGeom prst="rect">
            <a:avLst/>
          </a:prstGeom>
        </p:spPr>
      </p:pic>
      <p:sp>
        <p:nvSpPr>
          <p:cNvPr id="19" name="Rectangle 18">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396136" y="2392867"/>
            <a:ext cx="9753604" cy="4967837"/>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Gill Sans Nova"/>
              <a:ea typeface="+mn-ea"/>
              <a:cs typeface="+mn-cs"/>
              <a:sym typeface="Arial"/>
            </a:endParaRPr>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686363" y="915153"/>
            <a:ext cx="5816031" cy="5076255"/>
          </a:xfrm>
        </p:spPr>
        <p:txBody>
          <a:bodyPr vert="horz" lIns="91440" tIns="45720" rIns="91440" bIns="45720" rtlCol="0" anchor="t">
            <a:normAutofit/>
          </a:bodyPr>
          <a:lstStyle/>
          <a:p>
            <a:pPr defTabSz="914400"/>
            <a:r>
              <a:rPr lang="en-US" sz="7400" b="1" i="0" kern="1200" cap="all" baseline="0">
                <a:solidFill>
                  <a:schemeClr val="bg1"/>
                </a:solidFill>
                <a:latin typeface="+mj-lt"/>
                <a:ea typeface="+mj-ea"/>
                <a:cs typeface="+mj-cs"/>
              </a:rPr>
              <a:t>NO FOOD ON THE COURT </a:t>
            </a:r>
          </a:p>
        </p:txBody>
      </p:sp>
      <p:sp>
        <p:nvSpPr>
          <p:cNvPr id="21" name="Rectangle 2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23666" y="3572462"/>
            <a:ext cx="9753604" cy="2608666"/>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Gill Sans Nova"/>
              <a:ea typeface="+mn-ea"/>
              <a:cs typeface="+mn-cs"/>
              <a:sym typeface="Arial"/>
            </a:endParaRPr>
          </a:p>
        </p:txBody>
      </p:sp>
    </p:spTree>
    <p:extLst>
      <p:ext uri="{BB962C8B-B14F-4D97-AF65-F5344CB8AC3E}">
        <p14:creationId xmlns:p14="http://schemas.microsoft.com/office/powerpoint/2010/main" val="300427756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26" y="0"/>
            <a:ext cx="13001549" cy="975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00460"/>
            <a:endParaRPr lang="en-US" sz="2560">
              <a:solidFill>
                <a:prstClr val="white"/>
              </a:solidFill>
              <a:latin typeface="Calibri" panose="020F0502020204030204"/>
            </a:endParaRPr>
          </a:p>
        </p:txBody>
      </p:sp>
      <p:pic>
        <p:nvPicPr>
          <p:cNvPr id="5" name="Picture 4" descr="Aerial view of a large building&#10;&#10;Description automatically generated with low confidence">
            <a:extLst>
              <a:ext uri="{FF2B5EF4-FFF2-40B4-BE49-F238E27FC236}">
                <a16:creationId xmlns:a16="http://schemas.microsoft.com/office/drawing/2014/main" id="{90E08B96-888A-F555-B217-A66951AE4F5D}"/>
              </a:ext>
            </a:extLst>
          </p:cNvPr>
          <p:cNvPicPr>
            <a:picLocks noChangeAspect="1"/>
          </p:cNvPicPr>
          <p:nvPr/>
        </p:nvPicPr>
        <p:blipFill rotWithShape="1">
          <a:blip r:embed="rId2"/>
          <a:srcRect l="5820" r="12499" b="1"/>
          <a:stretch/>
        </p:blipFill>
        <p:spPr>
          <a:xfrm>
            <a:off x="28" y="1823"/>
            <a:ext cx="13004772" cy="9751777"/>
          </a:xfrm>
          <a:prstGeom prst="rect">
            <a:avLst/>
          </a:prstGeom>
        </p:spPr>
      </p:pic>
      <p:sp>
        <p:nvSpPr>
          <p:cNvPr id="7" name="Arrow: Left 6">
            <a:extLst>
              <a:ext uri="{FF2B5EF4-FFF2-40B4-BE49-F238E27FC236}">
                <a16:creationId xmlns:a16="http://schemas.microsoft.com/office/drawing/2014/main" id="{D05211C0-3404-3EAF-E73D-D2BB8D2CE121}"/>
              </a:ext>
            </a:extLst>
          </p:cNvPr>
          <p:cNvSpPr/>
          <p:nvPr/>
        </p:nvSpPr>
        <p:spPr>
          <a:xfrm rot="19272015">
            <a:off x="7961221" y="1672519"/>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9" name="Arrow: Left 8">
            <a:extLst>
              <a:ext uri="{FF2B5EF4-FFF2-40B4-BE49-F238E27FC236}">
                <a16:creationId xmlns:a16="http://schemas.microsoft.com/office/drawing/2014/main" id="{E6BFB967-C841-B79C-86B4-F2EBA781F1BE}"/>
              </a:ext>
            </a:extLst>
          </p:cNvPr>
          <p:cNvSpPr/>
          <p:nvPr/>
        </p:nvSpPr>
        <p:spPr>
          <a:xfrm rot="20992489">
            <a:off x="8963310" y="3378254"/>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11" name="Arrow: Left 10">
            <a:extLst>
              <a:ext uri="{FF2B5EF4-FFF2-40B4-BE49-F238E27FC236}">
                <a16:creationId xmlns:a16="http://schemas.microsoft.com/office/drawing/2014/main" id="{56147FE3-D1D5-1FCD-DB02-9B0CDE27FB0F}"/>
              </a:ext>
            </a:extLst>
          </p:cNvPr>
          <p:cNvSpPr/>
          <p:nvPr/>
        </p:nvSpPr>
        <p:spPr>
          <a:xfrm rot="1497920">
            <a:off x="8656008" y="4955563"/>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12" name="Rectangle 11">
            <a:extLst>
              <a:ext uri="{FF2B5EF4-FFF2-40B4-BE49-F238E27FC236}">
                <a16:creationId xmlns:a16="http://schemas.microsoft.com/office/drawing/2014/main" id="{03A100BE-214E-8AAA-EECB-EDFC3438B310}"/>
              </a:ext>
            </a:extLst>
          </p:cNvPr>
          <p:cNvSpPr/>
          <p:nvPr/>
        </p:nvSpPr>
        <p:spPr>
          <a:xfrm>
            <a:off x="5916286" y="3411675"/>
            <a:ext cx="2720039" cy="1313180"/>
          </a:xfrm>
          <a:prstGeom prst="rect">
            <a:avLst/>
          </a:prstGeom>
          <a:noFill/>
        </p:spPr>
        <p:txBody>
          <a:bodyPr wrap="none" lIns="130048" tIns="65024" rIns="130048" bIns="65024">
            <a:spAutoFit/>
          </a:bodyPr>
          <a:lstStyle/>
          <a:p>
            <a:pPr algn="ctr" defTabSz="650230"/>
            <a:r>
              <a:rPr lang="en-US" sz="7680" b="1" kern="120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a:ea typeface="+mn-ea"/>
                <a:cs typeface="+mn-cs"/>
              </a:rPr>
              <a:t>TURF!</a:t>
            </a:r>
          </a:p>
        </p:txBody>
      </p:sp>
      <p:sp>
        <p:nvSpPr>
          <p:cNvPr id="13" name="Arrow: Left 12">
            <a:extLst>
              <a:ext uri="{FF2B5EF4-FFF2-40B4-BE49-F238E27FC236}">
                <a16:creationId xmlns:a16="http://schemas.microsoft.com/office/drawing/2014/main" id="{61FFCA29-A5D6-5998-6466-50F0B3D77DD5}"/>
              </a:ext>
            </a:extLst>
          </p:cNvPr>
          <p:cNvSpPr/>
          <p:nvPr/>
        </p:nvSpPr>
        <p:spPr>
          <a:xfrm rot="8474893">
            <a:off x="3419125" y="5202566"/>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14" name="Arrow: Left 13">
            <a:extLst>
              <a:ext uri="{FF2B5EF4-FFF2-40B4-BE49-F238E27FC236}">
                <a16:creationId xmlns:a16="http://schemas.microsoft.com/office/drawing/2014/main" id="{4B43638F-6C38-625E-B820-40DB65DA3739}"/>
              </a:ext>
            </a:extLst>
          </p:cNvPr>
          <p:cNvSpPr/>
          <p:nvPr/>
        </p:nvSpPr>
        <p:spPr>
          <a:xfrm rot="10800000">
            <a:off x="3041720" y="3294509"/>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15" name="Arrow: Left 14">
            <a:extLst>
              <a:ext uri="{FF2B5EF4-FFF2-40B4-BE49-F238E27FC236}">
                <a16:creationId xmlns:a16="http://schemas.microsoft.com/office/drawing/2014/main" id="{B21F827D-DAEB-7A41-BD5C-94CE052CBF33}"/>
              </a:ext>
            </a:extLst>
          </p:cNvPr>
          <p:cNvSpPr/>
          <p:nvPr/>
        </p:nvSpPr>
        <p:spPr>
          <a:xfrm rot="13968431">
            <a:off x="4356088" y="1471366"/>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17" name="Rectangle 16">
            <a:extLst>
              <a:ext uri="{FF2B5EF4-FFF2-40B4-BE49-F238E27FC236}">
                <a16:creationId xmlns:a16="http://schemas.microsoft.com/office/drawing/2014/main" id="{A4E4BF68-5BCC-C2EF-9814-5E0A014A5E7C}"/>
              </a:ext>
            </a:extLst>
          </p:cNvPr>
          <p:cNvSpPr/>
          <p:nvPr/>
        </p:nvSpPr>
        <p:spPr>
          <a:xfrm>
            <a:off x="0" y="0"/>
            <a:ext cx="4082847" cy="9751777"/>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50230"/>
            <a:endParaRPr lang="en-US" sz="3982" kern="1200">
              <a:solidFill>
                <a:srgbClr val="FF0000"/>
              </a:solidFill>
              <a:latin typeface="Calibri" panose="020F0502020204030204"/>
            </a:endParaRPr>
          </a:p>
          <a:p>
            <a:pPr algn="ctr" defTabSz="650230"/>
            <a:endParaRPr lang="en-US" sz="3982" kern="1200">
              <a:solidFill>
                <a:srgbClr val="FF0000"/>
              </a:solidFill>
              <a:latin typeface="Calibri" panose="020F0502020204030204"/>
            </a:endParaRPr>
          </a:p>
          <a:p>
            <a:pPr algn="ctr" defTabSz="650230"/>
            <a:endParaRPr lang="en-US" sz="3982" kern="1200">
              <a:solidFill>
                <a:srgbClr val="FF0000"/>
              </a:solidFill>
              <a:latin typeface="Calibri" panose="020F0502020204030204"/>
            </a:endParaRPr>
          </a:p>
          <a:p>
            <a:pPr algn="ctr" defTabSz="650230"/>
            <a:r>
              <a:rPr lang="en-US" sz="3982" kern="1200">
                <a:solidFill>
                  <a:srgbClr val="FF0000"/>
                </a:solidFill>
                <a:latin typeface="Calibri" panose="020F0502020204030204"/>
              </a:rPr>
              <a:t>There is NO open food or liquid on the turf!!!</a:t>
            </a:r>
          </a:p>
          <a:p>
            <a:pPr algn="ctr" defTabSz="650230"/>
            <a:endParaRPr lang="en-US" sz="3982" kern="1200">
              <a:solidFill>
                <a:srgbClr val="FF0000"/>
              </a:solidFill>
              <a:latin typeface="Calibri" panose="020F0502020204030204"/>
            </a:endParaRPr>
          </a:p>
          <a:p>
            <a:pPr algn="ctr" defTabSz="650230"/>
            <a:r>
              <a:rPr lang="en-US" sz="3982" kern="1200">
                <a:solidFill>
                  <a:srgbClr val="FF0000"/>
                </a:solidFill>
                <a:latin typeface="Calibri" panose="020F0502020204030204"/>
              </a:rPr>
              <a:t>If you are caught, you will be having a </a:t>
            </a:r>
            <a:r>
              <a:rPr lang="en-US" sz="3982" b="1" u="sng" kern="1200">
                <a:solidFill>
                  <a:srgbClr val="FF0000"/>
                </a:solidFill>
                <a:latin typeface="Calibri" panose="020F0502020204030204"/>
              </a:rPr>
              <a:t>meeting with the deans</a:t>
            </a:r>
          </a:p>
        </p:txBody>
      </p:sp>
      <p:pic>
        <p:nvPicPr>
          <p:cNvPr id="19" name="Picture 18" descr="Icon&#10;&#10;Description automatically generated">
            <a:extLst>
              <a:ext uri="{FF2B5EF4-FFF2-40B4-BE49-F238E27FC236}">
                <a16:creationId xmlns:a16="http://schemas.microsoft.com/office/drawing/2014/main" id="{552DFA18-4F6E-ADD2-2B38-F2F5849CE4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603" y="372423"/>
            <a:ext cx="2873641" cy="2873641"/>
          </a:xfrm>
          <a:prstGeom prst="rect">
            <a:avLst/>
          </a:prstGeom>
        </p:spPr>
      </p:pic>
    </p:spTree>
    <p:extLst>
      <p:ext uri="{BB962C8B-B14F-4D97-AF65-F5344CB8AC3E}">
        <p14:creationId xmlns:p14="http://schemas.microsoft.com/office/powerpoint/2010/main" val="193159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9F9575-E720-47DF-B693-890E0588F5C7}"/>
              </a:ext>
            </a:extLst>
          </p:cNvPr>
          <p:cNvSpPr>
            <a:spLocks noGrp="1"/>
          </p:cNvSpPr>
          <p:nvPr>
            <p:ph type="title"/>
          </p:nvPr>
        </p:nvSpPr>
        <p:spPr>
          <a:xfrm>
            <a:off x="677333" y="911392"/>
            <a:ext cx="3646569" cy="7940477"/>
          </a:xfrm>
        </p:spPr>
        <p:txBody>
          <a:bodyPr anchor="ctr">
            <a:normAutofit/>
          </a:bodyPr>
          <a:lstStyle/>
          <a:p>
            <a:r>
              <a:rPr lang="en-US" sz="6300"/>
              <a:t>Tutoring Schedule</a:t>
            </a:r>
          </a:p>
        </p:txBody>
      </p:sp>
      <p:sp>
        <p:nvSpPr>
          <p:cNvPr id="11"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658" y="2215647"/>
            <a:ext cx="19507" cy="5331968"/>
          </a:xfrm>
          <a:custGeom>
            <a:avLst/>
            <a:gdLst>
              <a:gd name="connsiteX0" fmla="*/ 0 w 19507"/>
              <a:gd name="connsiteY0" fmla="*/ 0 h 5331968"/>
              <a:gd name="connsiteX1" fmla="*/ 19507 w 19507"/>
              <a:gd name="connsiteY1" fmla="*/ 0 h 5331968"/>
              <a:gd name="connsiteX2" fmla="*/ 19507 w 19507"/>
              <a:gd name="connsiteY2" fmla="*/ 559857 h 5331968"/>
              <a:gd name="connsiteX3" fmla="*/ 19507 w 19507"/>
              <a:gd name="connsiteY3" fmla="*/ 1226353 h 5331968"/>
              <a:gd name="connsiteX4" fmla="*/ 19507 w 19507"/>
              <a:gd name="connsiteY4" fmla="*/ 1786209 h 5331968"/>
              <a:gd name="connsiteX5" fmla="*/ 19507 w 19507"/>
              <a:gd name="connsiteY5" fmla="*/ 2452705 h 5331968"/>
              <a:gd name="connsiteX6" fmla="*/ 19507 w 19507"/>
              <a:gd name="connsiteY6" fmla="*/ 2959242 h 5331968"/>
              <a:gd name="connsiteX7" fmla="*/ 19507 w 19507"/>
              <a:gd name="connsiteY7" fmla="*/ 3465779 h 5331968"/>
              <a:gd name="connsiteX8" fmla="*/ 19507 w 19507"/>
              <a:gd name="connsiteY8" fmla="*/ 4132275 h 5331968"/>
              <a:gd name="connsiteX9" fmla="*/ 19507 w 19507"/>
              <a:gd name="connsiteY9" fmla="*/ 4692132 h 5331968"/>
              <a:gd name="connsiteX10" fmla="*/ 19507 w 19507"/>
              <a:gd name="connsiteY10" fmla="*/ 5331968 h 5331968"/>
              <a:gd name="connsiteX11" fmla="*/ 0 w 19507"/>
              <a:gd name="connsiteY11" fmla="*/ 5331968 h 5331968"/>
              <a:gd name="connsiteX12" fmla="*/ 0 w 19507"/>
              <a:gd name="connsiteY12" fmla="*/ 4825431 h 5331968"/>
              <a:gd name="connsiteX13" fmla="*/ 0 w 19507"/>
              <a:gd name="connsiteY13" fmla="*/ 4105615 h 5331968"/>
              <a:gd name="connsiteX14" fmla="*/ 0 w 19507"/>
              <a:gd name="connsiteY14" fmla="*/ 3492439 h 5331968"/>
              <a:gd name="connsiteX15" fmla="*/ 0 w 19507"/>
              <a:gd name="connsiteY15" fmla="*/ 2825943 h 5331968"/>
              <a:gd name="connsiteX16" fmla="*/ 0 w 19507"/>
              <a:gd name="connsiteY16" fmla="*/ 2052808 h 5331968"/>
              <a:gd name="connsiteX17" fmla="*/ 0 w 19507"/>
              <a:gd name="connsiteY17" fmla="*/ 1492951 h 5331968"/>
              <a:gd name="connsiteX18" fmla="*/ 0 w 19507"/>
              <a:gd name="connsiteY18" fmla="*/ 773135 h 5331968"/>
              <a:gd name="connsiteX19" fmla="*/ 0 w 19507"/>
              <a:gd name="connsiteY19" fmla="*/ 0 h 5331968"/>
              <a:gd name="connsiteX0" fmla="*/ 0 w 19507"/>
              <a:gd name="connsiteY0" fmla="*/ 0 h 5331968"/>
              <a:gd name="connsiteX1" fmla="*/ 19507 w 19507"/>
              <a:gd name="connsiteY1" fmla="*/ 0 h 5331968"/>
              <a:gd name="connsiteX2" fmla="*/ 19507 w 19507"/>
              <a:gd name="connsiteY2" fmla="*/ 506537 h 5331968"/>
              <a:gd name="connsiteX3" fmla="*/ 19507 w 19507"/>
              <a:gd name="connsiteY3" fmla="*/ 1279672 h 5331968"/>
              <a:gd name="connsiteX4" fmla="*/ 19507 w 19507"/>
              <a:gd name="connsiteY4" fmla="*/ 1946168 h 5331968"/>
              <a:gd name="connsiteX5" fmla="*/ 19507 w 19507"/>
              <a:gd name="connsiteY5" fmla="*/ 2506025 h 5331968"/>
              <a:gd name="connsiteX6" fmla="*/ 19507 w 19507"/>
              <a:gd name="connsiteY6" fmla="*/ 3065882 h 5331968"/>
              <a:gd name="connsiteX7" fmla="*/ 19507 w 19507"/>
              <a:gd name="connsiteY7" fmla="*/ 3732378 h 5331968"/>
              <a:gd name="connsiteX8" fmla="*/ 19507 w 19507"/>
              <a:gd name="connsiteY8" fmla="*/ 4398874 h 5331968"/>
              <a:gd name="connsiteX9" fmla="*/ 19507 w 19507"/>
              <a:gd name="connsiteY9" fmla="*/ 5331968 h 5331968"/>
              <a:gd name="connsiteX10" fmla="*/ 0 w 19507"/>
              <a:gd name="connsiteY10" fmla="*/ 5331968 h 5331968"/>
              <a:gd name="connsiteX11" fmla="*/ 0 w 19507"/>
              <a:gd name="connsiteY11" fmla="*/ 4665472 h 5331968"/>
              <a:gd name="connsiteX12" fmla="*/ 0 w 19507"/>
              <a:gd name="connsiteY12" fmla="*/ 3945656 h 5331968"/>
              <a:gd name="connsiteX13" fmla="*/ 0 w 19507"/>
              <a:gd name="connsiteY13" fmla="*/ 3332480 h 5331968"/>
              <a:gd name="connsiteX14" fmla="*/ 0 w 19507"/>
              <a:gd name="connsiteY14" fmla="*/ 2559345 h 5331968"/>
              <a:gd name="connsiteX15" fmla="*/ 0 w 19507"/>
              <a:gd name="connsiteY15" fmla="*/ 1786209 h 5331968"/>
              <a:gd name="connsiteX16" fmla="*/ 0 w 19507"/>
              <a:gd name="connsiteY16" fmla="*/ 1119713 h 5331968"/>
              <a:gd name="connsiteX17" fmla="*/ 0 w 19507"/>
              <a:gd name="connsiteY17" fmla="*/ 0 h 5331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507" h="5331968" fill="none" extrusionOk="0">
                <a:moveTo>
                  <a:pt x="0" y="0"/>
                </a:moveTo>
                <a:cubicBezTo>
                  <a:pt x="7111" y="-905"/>
                  <a:pt x="11136" y="749"/>
                  <a:pt x="19507" y="0"/>
                </a:cubicBezTo>
                <a:cubicBezTo>
                  <a:pt x="-26" y="198503"/>
                  <a:pt x="7796" y="392921"/>
                  <a:pt x="19507" y="559857"/>
                </a:cubicBezTo>
                <a:cubicBezTo>
                  <a:pt x="14039" y="734393"/>
                  <a:pt x="73217" y="943063"/>
                  <a:pt x="19507" y="1226353"/>
                </a:cubicBezTo>
                <a:cubicBezTo>
                  <a:pt x="3864" y="1520076"/>
                  <a:pt x="-5836" y="1520524"/>
                  <a:pt x="19507" y="1786209"/>
                </a:cubicBezTo>
                <a:cubicBezTo>
                  <a:pt x="15257" y="2059565"/>
                  <a:pt x="14740" y="2228118"/>
                  <a:pt x="19507" y="2452705"/>
                </a:cubicBezTo>
                <a:cubicBezTo>
                  <a:pt x="17599" y="2691236"/>
                  <a:pt x="12494" y="2706767"/>
                  <a:pt x="19507" y="2959242"/>
                </a:cubicBezTo>
                <a:cubicBezTo>
                  <a:pt x="37518" y="3193821"/>
                  <a:pt x="16461" y="3300083"/>
                  <a:pt x="19507" y="3465779"/>
                </a:cubicBezTo>
                <a:cubicBezTo>
                  <a:pt x="32798" y="3608592"/>
                  <a:pt x="-13022" y="3978852"/>
                  <a:pt x="19507" y="4132275"/>
                </a:cubicBezTo>
                <a:cubicBezTo>
                  <a:pt x="29986" y="4306378"/>
                  <a:pt x="29269" y="4550187"/>
                  <a:pt x="19507" y="4692132"/>
                </a:cubicBezTo>
                <a:cubicBezTo>
                  <a:pt x="30610" y="4839245"/>
                  <a:pt x="45829" y="5108404"/>
                  <a:pt x="19507" y="5331968"/>
                </a:cubicBezTo>
                <a:cubicBezTo>
                  <a:pt x="14493" y="5331086"/>
                  <a:pt x="9491" y="5332119"/>
                  <a:pt x="0" y="5331968"/>
                </a:cubicBezTo>
                <a:cubicBezTo>
                  <a:pt x="35138" y="5170950"/>
                  <a:pt x="-8804" y="4996202"/>
                  <a:pt x="0" y="4825431"/>
                </a:cubicBezTo>
                <a:cubicBezTo>
                  <a:pt x="25020" y="4685515"/>
                  <a:pt x="11460" y="4353416"/>
                  <a:pt x="0" y="4105615"/>
                </a:cubicBezTo>
                <a:cubicBezTo>
                  <a:pt x="8969" y="3874970"/>
                  <a:pt x="-27955" y="3718526"/>
                  <a:pt x="0" y="3492439"/>
                </a:cubicBezTo>
                <a:cubicBezTo>
                  <a:pt x="37101" y="3271899"/>
                  <a:pt x="4221" y="3124200"/>
                  <a:pt x="0" y="2825943"/>
                </a:cubicBezTo>
                <a:cubicBezTo>
                  <a:pt x="483" y="2498663"/>
                  <a:pt x="-4188" y="2248239"/>
                  <a:pt x="0" y="2052808"/>
                </a:cubicBezTo>
                <a:cubicBezTo>
                  <a:pt x="-3342" y="1873514"/>
                  <a:pt x="-21963" y="1592891"/>
                  <a:pt x="0" y="1492951"/>
                </a:cubicBezTo>
                <a:cubicBezTo>
                  <a:pt x="47578" y="1340877"/>
                  <a:pt x="6331" y="1037066"/>
                  <a:pt x="0" y="773135"/>
                </a:cubicBezTo>
                <a:cubicBezTo>
                  <a:pt x="56258" y="555434"/>
                  <a:pt x="-48504" y="258435"/>
                  <a:pt x="0" y="0"/>
                </a:cubicBezTo>
                <a:close/>
              </a:path>
              <a:path w="19507" h="5331968" stroke="0" extrusionOk="0">
                <a:moveTo>
                  <a:pt x="0" y="0"/>
                </a:moveTo>
                <a:cubicBezTo>
                  <a:pt x="6214" y="-1533"/>
                  <a:pt x="14668" y="-488"/>
                  <a:pt x="19507" y="0"/>
                </a:cubicBezTo>
                <a:cubicBezTo>
                  <a:pt x="39271" y="169215"/>
                  <a:pt x="27648" y="358353"/>
                  <a:pt x="19507" y="506537"/>
                </a:cubicBezTo>
                <a:cubicBezTo>
                  <a:pt x="16548" y="637860"/>
                  <a:pt x="45090" y="866299"/>
                  <a:pt x="19507" y="1279672"/>
                </a:cubicBezTo>
                <a:cubicBezTo>
                  <a:pt x="30416" y="1665000"/>
                  <a:pt x="14601" y="1633452"/>
                  <a:pt x="19507" y="1946168"/>
                </a:cubicBezTo>
                <a:cubicBezTo>
                  <a:pt x="25861" y="2253350"/>
                  <a:pt x="33636" y="2248710"/>
                  <a:pt x="19507" y="2506025"/>
                </a:cubicBezTo>
                <a:cubicBezTo>
                  <a:pt x="-5994" y="2751861"/>
                  <a:pt x="19173" y="2833986"/>
                  <a:pt x="19507" y="3065882"/>
                </a:cubicBezTo>
                <a:cubicBezTo>
                  <a:pt x="18590" y="3302417"/>
                  <a:pt x="-11747" y="3573852"/>
                  <a:pt x="19507" y="3732378"/>
                </a:cubicBezTo>
                <a:cubicBezTo>
                  <a:pt x="20012" y="3858948"/>
                  <a:pt x="4540" y="4163109"/>
                  <a:pt x="19507" y="4398874"/>
                </a:cubicBezTo>
                <a:cubicBezTo>
                  <a:pt x="1347" y="4655419"/>
                  <a:pt x="22864" y="4850494"/>
                  <a:pt x="19507" y="5331968"/>
                </a:cubicBezTo>
                <a:cubicBezTo>
                  <a:pt x="14274" y="5332883"/>
                  <a:pt x="3453" y="5331325"/>
                  <a:pt x="0" y="5331968"/>
                </a:cubicBezTo>
                <a:cubicBezTo>
                  <a:pt x="-17708" y="5190010"/>
                  <a:pt x="-15340" y="4803830"/>
                  <a:pt x="0" y="4665472"/>
                </a:cubicBezTo>
                <a:cubicBezTo>
                  <a:pt x="4155" y="4498972"/>
                  <a:pt x="-33296" y="4139126"/>
                  <a:pt x="0" y="3945656"/>
                </a:cubicBezTo>
                <a:cubicBezTo>
                  <a:pt x="3166" y="3804173"/>
                  <a:pt x="-3440" y="3624568"/>
                  <a:pt x="0" y="3332480"/>
                </a:cubicBezTo>
                <a:cubicBezTo>
                  <a:pt x="-16319" y="3053917"/>
                  <a:pt x="-22790" y="2865390"/>
                  <a:pt x="0" y="2559345"/>
                </a:cubicBezTo>
                <a:cubicBezTo>
                  <a:pt x="-9454" y="2232834"/>
                  <a:pt x="25194" y="2039090"/>
                  <a:pt x="0" y="1786209"/>
                </a:cubicBezTo>
                <a:cubicBezTo>
                  <a:pt x="-1637" y="1501206"/>
                  <a:pt x="-14630" y="1315555"/>
                  <a:pt x="0" y="1119713"/>
                </a:cubicBezTo>
                <a:cubicBezTo>
                  <a:pt x="72032" y="877955"/>
                  <a:pt x="-20243" y="472597"/>
                  <a:pt x="0" y="0"/>
                </a:cubicBezTo>
                <a:close/>
              </a:path>
              <a:path w="19507" h="5331968" fill="none" stroke="0" extrusionOk="0">
                <a:moveTo>
                  <a:pt x="0" y="0"/>
                </a:moveTo>
                <a:cubicBezTo>
                  <a:pt x="6248" y="-374"/>
                  <a:pt x="14587" y="336"/>
                  <a:pt x="19507" y="0"/>
                </a:cubicBezTo>
                <a:cubicBezTo>
                  <a:pt x="36897" y="159976"/>
                  <a:pt x="12940" y="357595"/>
                  <a:pt x="19507" y="559857"/>
                </a:cubicBezTo>
                <a:cubicBezTo>
                  <a:pt x="-7823" y="722330"/>
                  <a:pt x="19218" y="963662"/>
                  <a:pt x="19507" y="1226353"/>
                </a:cubicBezTo>
                <a:cubicBezTo>
                  <a:pt x="3951" y="1522705"/>
                  <a:pt x="-7597" y="1518441"/>
                  <a:pt x="19507" y="1786209"/>
                </a:cubicBezTo>
                <a:cubicBezTo>
                  <a:pt x="50985" y="2035189"/>
                  <a:pt x="10981" y="2204600"/>
                  <a:pt x="19507" y="2452705"/>
                </a:cubicBezTo>
                <a:cubicBezTo>
                  <a:pt x="19495" y="2693385"/>
                  <a:pt x="9806" y="2708974"/>
                  <a:pt x="19507" y="2959242"/>
                </a:cubicBezTo>
                <a:cubicBezTo>
                  <a:pt x="48563" y="3214515"/>
                  <a:pt x="14347" y="3322678"/>
                  <a:pt x="19507" y="3465779"/>
                </a:cubicBezTo>
                <a:cubicBezTo>
                  <a:pt x="-12138" y="3598516"/>
                  <a:pt x="16446" y="3998799"/>
                  <a:pt x="19507" y="4132275"/>
                </a:cubicBezTo>
                <a:cubicBezTo>
                  <a:pt x="-2450" y="4297778"/>
                  <a:pt x="13750" y="4532986"/>
                  <a:pt x="19507" y="4692132"/>
                </a:cubicBezTo>
                <a:cubicBezTo>
                  <a:pt x="47477" y="4873648"/>
                  <a:pt x="12271" y="5073833"/>
                  <a:pt x="19507" y="5331968"/>
                </a:cubicBezTo>
                <a:cubicBezTo>
                  <a:pt x="15141" y="5331027"/>
                  <a:pt x="6722" y="5331771"/>
                  <a:pt x="0" y="5331968"/>
                </a:cubicBezTo>
                <a:cubicBezTo>
                  <a:pt x="19255" y="5138779"/>
                  <a:pt x="-25989" y="4986186"/>
                  <a:pt x="0" y="4825431"/>
                </a:cubicBezTo>
                <a:cubicBezTo>
                  <a:pt x="-4763" y="4611756"/>
                  <a:pt x="-31449" y="4311613"/>
                  <a:pt x="0" y="4105615"/>
                </a:cubicBezTo>
                <a:cubicBezTo>
                  <a:pt x="-2409" y="3856578"/>
                  <a:pt x="-29834" y="3733556"/>
                  <a:pt x="0" y="3492439"/>
                </a:cubicBezTo>
                <a:cubicBezTo>
                  <a:pt x="19099" y="3251198"/>
                  <a:pt x="22818" y="3131762"/>
                  <a:pt x="0" y="2825943"/>
                </a:cubicBezTo>
                <a:cubicBezTo>
                  <a:pt x="39423" y="2518642"/>
                  <a:pt x="-8161" y="2244866"/>
                  <a:pt x="0" y="2052808"/>
                </a:cubicBezTo>
                <a:cubicBezTo>
                  <a:pt x="454" y="1852943"/>
                  <a:pt x="-28647" y="1614517"/>
                  <a:pt x="0" y="1492951"/>
                </a:cubicBezTo>
                <a:cubicBezTo>
                  <a:pt x="45284" y="1373206"/>
                  <a:pt x="-26641" y="1001331"/>
                  <a:pt x="0" y="773135"/>
                </a:cubicBezTo>
                <a:cubicBezTo>
                  <a:pt x="79959" y="532717"/>
                  <a:pt x="-39540" y="192717"/>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custGeom>
                    <a:avLst/>
                    <a:gdLst>
                      <a:gd name="connsiteX0" fmla="*/ 0 w 19507"/>
                      <a:gd name="connsiteY0" fmla="*/ 0 h 5331968"/>
                      <a:gd name="connsiteX1" fmla="*/ 19507 w 19507"/>
                      <a:gd name="connsiteY1" fmla="*/ 0 h 5331968"/>
                      <a:gd name="connsiteX2" fmla="*/ 19507 w 19507"/>
                      <a:gd name="connsiteY2" fmla="*/ 559857 h 5331968"/>
                      <a:gd name="connsiteX3" fmla="*/ 19507 w 19507"/>
                      <a:gd name="connsiteY3" fmla="*/ 1226353 h 5331968"/>
                      <a:gd name="connsiteX4" fmla="*/ 19507 w 19507"/>
                      <a:gd name="connsiteY4" fmla="*/ 1786209 h 5331968"/>
                      <a:gd name="connsiteX5" fmla="*/ 19507 w 19507"/>
                      <a:gd name="connsiteY5" fmla="*/ 2452705 h 5331968"/>
                      <a:gd name="connsiteX6" fmla="*/ 19507 w 19507"/>
                      <a:gd name="connsiteY6" fmla="*/ 2959242 h 5331968"/>
                      <a:gd name="connsiteX7" fmla="*/ 19507 w 19507"/>
                      <a:gd name="connsiteY7" fmla="*/ 3465779 h 5331968"/>
                      <a:gd name="connsiteX8" fmla="*/ 19507 w 19507"/>
                      <a:gd name="connsiteY8" fmla="*/ 4132275 h 5331968"/>
                      <a:gd name="connsiteX9" fmla="*/ 19507 w 19507"/>
                      <a:gd name="connsiteY9" fmla="*/ 4692132 h 5331968"/>
                      <a:gd name="connsiteX10" fmla="*/ 19507 w 19507"/>
                      <a:gd name="connsiteY10" fmla="*/ 5331968 h 5331968"/>
                      <a:gd name="connsiteX11" fmla="*/ 0 w 19507"/>
                      <a:gd name="connsiteY11" fmla="*/ 5331968 h 5331968"/>
                      <a:gd name="connsiteX12" fmla="*/ 0 w 19507"/>
                      <a:gd name="connsiteY12" fmla="*/ 4825431 h 5331968"/>
                      <a:gd name="connsiteX13" fmla="*/ 0 w 19507"/>
                      <a:gd name="connsiteY13" fmla="*/ 4105615 h 5331968"/>
                      <a:gd name="connsiteX14" fmla="*/ 0 w 19507"/>
                      <a:gd name="connsiteY14" fmla="*/ 3492439 h 5331968"/>
                      <a:gd name="connsiteX15" fmla="*/ 0 w 19507"/>
                      <a:gd name="connsiteY15" fmla="*/ 2825943 h 5331968"/>
                      <a:gd name="connsiteX16" fmla="*/ 0 w 19507"/>
                      <a:gd name="connsiteY16" fmla="*/ 2052808 h 5331968"/>
                      <a:gd name="connsiteX17" fmla="*/ 0 w 19507"/>
                      <a:gd name="connsiteY17" fmla="*/ 1492951 h 5331968"/>
                      <a:gd name="connsiteX18" fmla="*/ 0 w 19507"/>
                      <a:gd name="connsiteY18" fmla="*/ 773135 h 5331968"/>
                      <a:gd name="connsiteX19" fmla="*/ 0 w 19507"/>
                      <a:gd name="connsiteY19" fmla="*/ 0 h 5331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507" h="5331968" fill="none" extrusionOk="0">
                        <a:moveTo>
                          <a:pt x="0" y="0"/>
                        </a:moveTo>
                        <a:cubicBezTo>
                          <a:pt x="8740" y="30"/>
                          <a:pt x="15374" y="14"/>
                          <a:pt x="19507" y="0"/>
                        </a:cubicBezTo>
                        <a:cubicBezTo>
                          <a:pt x="14219" y="155489"/>
                          <a:pt x="16911" y="374622"/>
                          <a:pt x="19507" y="559857"/>
                        </a:cubicBezTo>
                        <a:cubicBezTo>
                          <a:pt x="22103" y="745092"/>
                          <a:pt x="35077" y="931113"/>
                          <a:pt x="19507" y="1226353"/>
                        </a:cubicBezTo>
                        <a:cubicBezTo>
                          <a:pt x="3937" y="1521593"/>
                          <a:pt x="-7221" y="1519651"/>
                          <a:pt x="19507" y="1786209"/>
                        </a:cubicBezTo>
                        <a:cubicBezTo>
                          <a:pt x="46235" y="2052767"/>
                          <a:pt x="20319" y="2210723"/>
                          <a:pt x="19507" y="2452705"/>
                        </a:cubicBezTo>
                        <a:cubicBezTo>
                          <a:pt x="18695" y="2694687"/>
                          <a:pt x="11277" y="2707681"/>
                          <a:pt x="19507" y="2959242"/>
                        </a:cubicBezTo>
                        <a:cubicBezTo>
                          <a:pt x="27737" y="3210803"/>
                          <a:pt x="25833" y="3303676"/>
                          <a:pt x="19507" y="3465779"/>
                        </a:cubicBezTo>
                        <a:cubicBezTo>
                          <a:pt x="13181" y="3627882"/>
                          <a:pt x="11571" y="3965062"/>
                          <a:pt x="19507" y="4132275"/>
                        </a:cubicBezTo>
                        <a:cubicBezTo>
                          <a:pt x="27443" y="4299488"/>
                          <a:pt x="5777" y="4554849"/>
                          <a:pt x="19507" y="4692132"/>
                        </a:cubicBezTo>
                        <a:cubicBezTo>
                          <a:pt x="33237" y="4829415"/>
                          <a:pt x="-7295" y="5093167"/>
                          <a:pt x="19507" y="5331968"/>
                        </a:cubicBezTo>
                        <a:cubicBezTo>
                          <a:pt x="14585" y="5331385"/>
                          <a:pt x="7883" y="5332068"/>
                          <a:pt x="0" y="5331968"/>
                        </a:cubicBezTo>
                        <a:cubicBezTo>
                          <a:pt x="12356" y="5147343"/>
                          <a:pt x="-14710" y="4990546"/>
                          <a:pt x="0" y="4825431"/>
                        </a:cubicBezTo>
                        <a:cubicBezTo>
                          <a:pt x="14710" y="4660316"/>
                          <a:pt x="-17745" y="4324525"/>
                          <a:pt x="0" y="4105615"/>
                        </a:cubicBezTo>
                        <a:cubicBezTo>
                          <a:pt x="17745" y="3886705"/>
                          <a:pt x="-25084" y="3715676"/>
                          <a:pt x="0" y="3492439"/>
                        </a:cubicBezTo>
                        <a:cubicBezTo>
                          <a:pt x="25084" y="3269202"/>
                          <a:pt x="-8892" y="3138204"/>
                          <a:pt x="0" y="2825943"/>
                        </a:cubicBezTo>
                        <a:cubicBezTo>
                          <a:pt x="8892" y="2513682"/>
                          <a:pt x="4159" y="2244359"/>
                          <a:pt x="0" y="2052808"/>
                        </a:cubicBezTo>
                        <a:cubicBezTo>
                          <a:pt x="-4159" y="1861258"/>
                          <a:pt x="-10994" y="1605440"/>
                          <a:pt x="0" y="1492951"/>
                        </a:cubicBezTo>
                        <a:cubicBezTo>
                          <a:pt x="10994" y="1380462"/>
                          <a:pt x="-27222" y="995814"/>
                          <a:pt x="0" y="773135"/>
                        </a:cubicBezTo>
                        <a:cubicBezTo>
                          <a:pt x="27222" y="550456"/>
                          <a:pt x="-37256" y="254319"/>
                          <a:pt x="0" y="0"/>
                        </a:cubicBezTo>
                        <a:close/>
                      </a:path>
                      <a:path w="19507" h="5331968" stroke="0" extrusionOk="0">
                        <a:moveTo>
                          <a:pt x="0" y="0"/>
                        </a:moveTo>
                        <a:cubicBezTo>
                          <a:pt x="6248" y="-374"/>
                          <a:pt x="14587" y="336"/>
                          <a:pt x="19507" y="0"/>
                        </a:cubicBezTo>
                        <a:cubicBezTo>
                          <a:pt x="33208" y="187138"/>
                          <a:pt x="33594" y="357889"/>
                          <a:pt x="19507" y="506537"/>
                        </a:cubicBezTo>
                        <a:cubicBezTo>
                          <a:pt x="5420" y="655185"/>
                          <a:pt x="9544" y="894271"/>
                          <a:pt x="19507" y="1279672"/>
                        </a:cubicBezTo>
                        <a:cubicBezTo>
                          <a:pt x="29470" y="1665073"/>
                          <a:pt x="13782" y="1636623"/>
                          <a:pt x="19507" y="1946168"/>
                        </a:cubicBezTo>
                        <a:cubicBezTo>
                          <a:pt x="25232" y="2255713"/>
                          <a:pt x="33753" y="2248129"/>
                          <a:pt x="19507" y="2506025"/>
                        </a:cubicBezTo>
                        <a:cubicBezTo>
                          <a:pt x="5261" y="2763921"/>
                          <a:pt x="15219" y="2830802"/>
                          <a:pt x="19507" y="3065882"/>
                        </a:cubicBezTo>
                        <a:cubicBezTo>
                          <a:pt x="23795" y="3300962"/>
                          <a:pt x="18152" y="3563363"/>
                          <a:pt x="19507" y="3732378"/>
                        </a:cubicBezTo>
                        <a:cubicBezTo>
                          <a:pt x="20862" y="3901393"/>
                          <a:pt x="37092" y="4151033"/>
                          <a:pt x="19507" y="4398874"/>
                        </a:cubicBezTo>
                        <a:cubicBezTo>
                          <a:pt x="1922" y="4646715"/>
                          <a:pt x="61583" y="4884430"/>
                          <a:pt x="19507" y="5331968"/>
                        </a:cubicBezTo>
                        <a:cubicBezTo>
                          <a:pt x="13774" y="5332838"/>
                          <a:pt x="4459" y="5331421"/>
                          <a:pt x="0" y="5331968"/>
                        </a:cubicBezTo>
                        <a:cubicBezTo>
                          <a:pt x="13816" y="5176201"/>
                          <a:pt x="-3062" y="4818131"/>
                          <a:pt x="0" y="4665472"/>
                        </a:cubicBezTo>
                        <a:cubicBezTo>
                          <a:pt x="3062" y="4512813"/>
                          <a:pt x="-11047" y="4106812"/>
                          <a:pt x="0" y="3945656"/>
                        </a:cubicBezTo>
                        <a:cubicBezTo>
                          <a:pt x="11047" y="3784500"/>
                          <a:pt x="19262" y="3619114"/>
                          <a:pt x="0" y="3332480"/>
                        </a:cubicBezTo>
                        <a:cubicBezTo>
                          <a:pt x="-19262" y="3045846"/>
                          <a:pt x="8876" y="2870885"/>
                          <a:pt x="0" y="2559345"/>
                        </a:cubicBezTo>
                        <a:cubicBezTo>
                          <a:pt x="-8876" y="2247806"/>
                          <a:pt x="16478" y="2055776"/>
                          <a:pt x="0" y="1786209"/>
                        </a:cubicBezTo>
                        <a:cubicBezTo>
                          <a:pt x="-16478" y="1516642"/>
                          <a:pt x="-31426" y="1327123"/>
                          <a:pt x="0" y="1119713"/>
                        </a:cubicBezTo>
                        <a:cubicBezTo>
                          <a:pt x="31426" y="912303"/>
                          <a:pt x="-34988" y="38935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B7512D0F-1DB4-455F-882E-040E1A4CCEA8}"/>
              </a:ext>
            </a:extLst>
          </p:cNvPr>
          <p:cNvGraphicFramePr>
            <a:graphicFrameLocks noGrp="1"/>
          </p:cNvGraphicFramePr>
          <p:nvPr>
            <p:ph idx="1"/>
            <p:extLst>
              <p:ext uri="{D42A27DB-BD31-4B8C-83A1-F6EECF244321}">
                <p14:modId xmlns:p14="http://schemas.microsoft.com/office/powerpoint/2010/main" val="740250745"/>
              </p:ext>
            </p:extLst>
          </p:nvPr>
        </p:nvGraphicFramePr>
        <p:xfrm>
          <a:off x="4957885" y="911391"/>
          <a:ext cx="7360547" cy="7873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4654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E78C8-8952-A4F7-C3F6-DA95ECCF201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2A92846-FDC9-1D2D-79A4-273E35E67C2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0E9F121-FE0F-8865-9C99-1062C0A37B7D}"/>
              </a:ext>
            </a:extLst>
          </p:cNvPr>
          <p:cNvPicPr>
            <a:picLocks noChangeAspect="1"/>
          </p:cNvPicPr>
          <p:nvPr/>
        </p:nvPicPr>
        <p:blipFill>
          <a:blip r:embed="rId2"/>
          <a:stretch>
            <a:fillRect/>
          </a:stretch>
        </p:blipFill>
        <p:spPr>
          <a:xfrm>
            <a:off x="0" y="0"/>
            <a:ext cx="13004800" cy="9753599"/>
          </a:xfrm>
          <a:prstGeom prst="rect">
            <a:avLst/>
          </a:prstGeom>
        </p:spPr>
      </p:pic>
    </p:spTree>
    <p:extLst>
      <p:ext uri="{BB962C8B-B14F-4D97-AF65-F5344CB8AC3E}">
        <p14:creationId xmlns:p14="http://schemas.microsoft.com/office/powerpoint/2010/main" val="2836148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A68A9DCE-037A-F245-73EF-4DBD73819E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069" y="1521546"/>
            <a:ext cx="6701259" cy="5321254"/>
          </a:xfrm>
          <a:prstGeom prst="rect">
            <a:avLst/>
          </a:prstGeom>
        </p:spPr>
      </p:pic>
      <p:sp>
        <p:nvSpPr>
          <p:cNvPr id="6" name="TextBox 5">
            <a:extLst>
              <a:ext uri="{FF2B5EF4-FFF2-40B4-BE49-F238E27FC236}">
                <a16:creationId xmlns:a16="http://schemas.microsoft.com/office/drawing/2014/main" id="{D837C24D-6400-B333-A3F4-04ECBA5D7CAA}"/>
              </a:ext>
            </a:extLst>
          </p:cNvPr>
          <p:cNvSpPr txBox="1"/>
          <p:nvPr/>
        </p:nvSpPr>
        <p:spPr>
          <a:xfrm>
            <a:off x="6827520" y="1521546"/>
            <a:ext cx="5792558" cy="1011687"/>
          </a:xfrm>
          <a:prstGeom prst="rect">
            <a:avLst/>
          </a:prstGeom>
          <a:noFill/>
        </p:spPr>
        <p:txBody>
          <a:bodyPr wrap="square" rtlCol="0">
            <a:spAutoFit/>
          </a:bodyPr>
          <a:lstStyle/>
          <a:p>
            <a:pPr algn="ctr" defTabSz="975390"/>
            <a:r>
              <a:rPr lang="en-GB" sz="2987" kern="1200" dirty="0">
                <a:solidFill>
                  <a:prstClr val="black"/>
                </a:solidFill>
                <a:latin typeface="Watermelon Family" panose="02000506000000020004" pitchFamily="2" charset="0"/>
                <a:ea typeface="+mn-ea"/>
                <a:cs typeface="+mn-cs"/>
              </a:rPr>
              <a:t>T-shirts are available for purchase from Oct 13-Nov 7</a:t>
            </a:r>
            <a:r>
              <a:rPr lang="en-GB" sz="2987" kern="1200" baseline="30000" dirty="0">
                <a:solidFill>
                  <a:prstClr val="black"/>
                </a:solidFill>
                <a:latin typeface="Watermelon Family" panose="02000506000000020004" pitchFamily="2" charset="0"/>
                <a:ea typeface="+mn-ea"/>
                <a:cs typeface="+mn-cs"/>
              </a:rPr>
              <a:t>th</a:t>
            </a:r>
            <a:r>
              <a:rPr lang="en-GB" sz="2987" kern="1200" dirty="0">
                <a:solidFill>
                  <a:prstClr val="black"/>
                </a:solidFill>
                <a:latin typeface="Watermelon Family" panose="02000506000000020004" pitchFamily="2" charset="0"/>
                <a:ea typeface="+mn-ea"/>
                <a:cs typeface="+mn-cs"/>
              </a:rPr>
              <a:t>.</a:t>
            </a:r>
          </a:p>
        </p:txBody>
      </p:sp>
      <p:sp>
        <p:nvSpPr>
          <p:cNvPr id="2" name="TextBox 1">
            <a:extLst>
              <a:ext uri="{FF2B5EF4-FFF2-40B4-BE49-F238E27FC236}">
                <a16:creationId xmlns:a16="http://schemas.microsoft.com/office/drawing/2014/main" id="{D3B63311-96F4-5E17-F11F-C0136DBCEBB3}"/>
              </a:ext>
            </a:extLst>
          </p:cNvPr>
          <p:cNvSpPr txBox="1"/>
          <p:nvPr/>
        </p:nvSpPr>
        <p:spPr>
          <a:xfrm>
            <a:off x="230426" y="6951704"/>
            <a:ext cx="12543949" cy="1274195"/>
          </a:xfrm>
          <a:prstGeom prst="rect">
            <a:avLst/>
          </a:prstGeom>
          <a:noFill/>
        </p:spPr>
        <p:txBody>
          <a:bodyPr wrap="square">
            <a:spAutoFit/>
          </a:bodyPr>
          <a:lstStyle/>
          <a:p>
            <a:pPr algn="ctr" defTabSz="975390"/>
            <a:r>
              <a:rPr lang="en-US" sz="2560" kern="1200" dirty="0">
                <a:latin typeface="KG Lego House" panose="02000503000000020004" pitchFamily="2" charset="0"/>
                <a:ea typeface="+mn-ea"/>
                <a:cs typeface="+mn-cs"/>
              </a:rPr>
              <a:t>Help support SCPA Theatre Department as we raise funds to build up our Theatre Budget to offset costs for our future productions and the purchase of much needed additional theatre equipment.   </a:t>
            </a:r>
            <a:endParaRPr lang="en-US" sz="2560" kern="1200" dirty="0">
              <a:solidFill>
                <a:prstClr val="black"/>
              </a:solidFill>
              <a:latin typeface="KG Lego House" panose="02000503000000020004" pitchFamily="2" charset="0"/>
              <a:ea typeface="+mn-ea"/>
              <a:cs typeface="+mn-cs"/>
            </a:endParaRPr>
          </a:p>
        </p:txBody>
      </p:sp>
      <p:sp>
        <p:nvSpPr>
          <p:cNvPr id="4" name="TextBox 3">
            <a:extLst>
              <a:ext uri="{FF2B5EF4-FFF2-40B4-BE49-F238E27FC236}">
                <a16:creationId xmlns:a16="http://schemas.microsoft.com/office/drawing/2014/main" id="{7269DB57-7DDC-6FE9-00A8-496AA9AA20E5}"/>
              </a:ext>
            </a:extLst>
          </p:cNvPr>
          <p:cNvSpPr txBox="1"/>
          <p:nvPr/>
        </p:nvSpPr>
        <p:spPr>
          <a:xfrm>
            <a:off x="7630928" y="5884822"/>
            <a:ext cx="4764866" cy="1011687"/>
          </a:xfrm>
          <a:prstGeom prst="rect">
            <a:avLst/>
          </a:prstGeom>
          <a:noFill/>
        </p:spPr>
        <p:txBody>
          <a:bodyPr wrap="square">
            <a:spAutoFit/>
          </a:bodyPr>
          <a:lstStyle/>
          <a:p>
            <a:pPr algn="ctr" defTabSz="975390"/>
            <a:r>
              <a:rPr lang="en-GB" sz="2987" kern="1200" dirty="0">
                <a:solidFill>
                  <a:prstClr val="black"/>
                </a:solidFill>
                <a:latin typeface="Watermelon Family" panose="02000506000000020004" pitchFamily="2" charset="0"/>
                <a:ea typeface="+mn-ea"/>
                <a:cs typeface="+mn-cs"/>
              </a:rPr>
              <a:t>Delivery will be sometime after Nov 25. </a:t>
            </a:r>
          </a:p>
        </p:txBody>
      </p:sp>
      <p:pic>
        <p:nvPicPr>
          <p:cNvPr id="8" name="Picture 7" descr="Qr code&#10;&#10;Description automatically generated">
            <a:extLst>
              <a:ext uri="{FF2B5EF4-FFF2-40B4-BE49-F238E27FC236}">
                <a16:creationId xmlns:a16="http://schemas.microsoft.com/office/drawing/2014/main" id="{AA112047-6030-AFCB-00DA-FB09F3CF6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4470" y="2588428"/>
            <a:ext cx="3374464" cy="3374464"/>
          </a:xfrm>
          <a:prstGeom prst="rect">
            <a:avLst/>
          </a:prstGeom>
        </p:spPr>
      </p:pic>
    </p:spTree>
    <p:extLst>
      <p:ext uri="{BB962C8B-B14F-4D97-AF65-F5344CB8AC3E}">
        <p14:creationId xmlns:p14="http://schemas.microsoft.com/office/powerpoint/2010/main" val="254345889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10.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AngleLinesVTI">
  <a:themeElements>
    <a:clrScheme name="Custom 34">
      <a:dk1>
        <a:sysClr val="windowText" lastClr="000000"/>
      </a:dk1>
      <a:lt1>
        <a:sysClr val="window" lastClr="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ppt/theme/theme14.xml><?xml version="1.0" encoding="utf-8"?>
<a:theme xmlns:a="http://schemas.openxmlformats.org/drawingml/2006/main" name="1_BlobVTI">
  <a:themeElements>
    <a:clrScheme name="AnalogousFromRegularSeedLeftStep">
      <a:dk1>
        <a:srgbClr val="000000"/>
      </a:dk1>
      <a:lt1>
        <a:srgbClr val="FFFFFF"/>
      </a:lt1>
      <a:dk2>
        <a:srgbClr val="1C2732"/>
      </a:dk2>
      <a:lt2>
        <a:srgbClr val="F1F0F3"/>
      </a:lt2>
      <a:accent1>
        <a:srgbClr val="9BA727"/>
      </a:accent1>
      <a:accent2>
        <a:srgbClr val="CA9422"/>
      </a:accent2>
      <a:accent3>
        <a:srgbClr val="DC6034"/>
      </a:accent3>
      <a:accent4>
        <a:srgbClr val="CA223C"/>
      </a:accent4>
      <a:accent5>
        <a:srgbClr val="DC3494"/>
      </a:accent5>
      <a:accent6>
        <a:srgbClr val="CA22C8"/>
      </a:accent6>
      <a:hlink>
        <a:srgbClr val="6B61CA"/>
      </a:hlink>
      <a:folHlink>
        <a:srgbClr val="7F7F7F"/>
      </a:folHlink>
    </a:clrScheme>
    <a:fontScheme name="Blob">
      <a:majorFont>
        <a:latin typeface="Rockwell Nova Light"/>
        <a:ea typeface=""/>
        <a:cs typeface=""/>
      </a:majorFont>
      <a:minorFont>
        <a:latin typeface="Avenir Next LT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bVTI" id="{06D3AACF-B619-4265-899F-5E2FB3A445D5}" vid="{F5918863-BA1A-4735-81A8-3E7BFBDA8478}"/>
    </a:ext>
  </a:extLst>
</a:theme>
</file>

<file path=ppt/theme/theme15.xml><?xml version="1.0" encoding="utf-8"?>
<a:theme xmlns:a="http://schemas.openxmlformats.org/drawingml/2006/main" name="GlowVTI">
  <a:themeElements>
    <a:clrScheme name="AnalogousFromDarkSeedLeftStep">
      <a:dk1>
        <a:srgbClr val="000000"/>
      </a:dk1>
      <a:lt1>
        <a:srgbClr val="FFFFFF"/>
      </a:lt1>
      <a:dk2>
        <a:srgbClr val="1A212F"/>
      </a:dk2>
      <a:lt2>
        <a:srgbClr val="F0F3F1"/>
      </a:lt2>
      <a:accent1>
        <a:srgbClr val="C34D9B"/>
      </a:accent1>
      <a:accent2>
        <a:srgbClr val="A83BB1"/>
      </a:accent2>
      <a:accent3>
        <a:srgbClr val="894DC3"/>
      </a:accent3>
      <a:accent4>
        <a:srgbClr val="493FB3"/>
      </a:accent4>
      <a:accent5>
        <a:srgbClr val="4D73C3"/>
      </a:accent5>
      <a:accent6>
        <a:srgbClr val="3B93B1"/>
      </a:accent6>
      <a:hlink>
        <a:srgbClr val="3F54BF"/>
      </a:hlink>
      <a:folHlink>
        <a:srgbClr val="7F7F7F"/>
      </a:folHlink>
    </a:clrScheme>
    <a:fontScheme name="Blur">
      <a:majorFont>
        <a:latin typeface="Bell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lowVTI" id="{D5B5AA20-F6D3-43B8-AF6B-ECAF69256418}" vid="{93025AB5-1D44-4CD3-9BC3-729F6E11E040}"/>
    </a:ext>
  </a:extLst>
</a:theme>
</file>

<file path=ppt/theme/theme16.xml><?xml version="1.0" encoding="utf-8"?>
<a:theme xmlns:a="http://schemas.openxmlformats.org/drawingml/2006/main" name="5_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F56599548_Two year Gantt chart_RVA_v3" id="{F85BDF4A-73C5-4866-A8D7-C1D0B2E05E59}" vid="{80316FB1-8AFD-4E6E-9D35-85A55E2401F2}"/>
    </a:ext>
  </a:extLst>
</a:theme>
</file>

<file path=ppt/theme/theme17.xml><?xml version="1.0" encoding="utf-8"?>
<a:theme xmlns:a="http://schemas.openxmlformats.org/drawingml/2006/main" name="7_Office Theme">
  <a:themeElements>
    <a:clrScheme name="Custom 50">
      <a:dk1>
        <a:sysClr val="windowText" lastClr="000000"/>
      </a:dk1>
      <a:lt1>
        <a:sysClr val="window" lastClr="FFFFFF"/>
      </a:lt1>
      <a:dk2>
        <a:srgbClr val="FFF700"/>
      </a:dk2>
      <a:lt2>
        <a:srgbClr val="DD0204"/>
      </a:lt2>
      <a:accent1>
        <a:srgbClr val="F7931E"/>
      </a:accent1>
      <a:accent2>
        <a:srgbClr val="8CC63F"/>
      </a:accent2>
      <a:accent3>
        <a:srgbClr val="0071BC"/>
      </a:accent3>
      <a:accent4>
        <a:srgbClr val="954F72"/>
      </a:accent4>
      <a:accent5>
        <a:srgbClr val="EB45EB"/>
      </a:accent5>
      <a:accent6>
        <a:srgbClr val="27CD96"/>
      </a:accent6>
      <a:hlink>
        <a:srgbClr val="000000"/>
      </a:hlink>
      <a:folHlink>
        <a:srgbClr val="000000"/>
      </a:folHlink>
    </a:clrScheme>
    <a:fontScheme name="Custom 35">
      <a:majorFont>
        <a:latin typeface="Gill Sans MT"/>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rty Photo Album - MO -v3" id="{8B307FDB-2BA5-4D52-A1B3-1628B8F3ACDC}" vid="{062B8D35-A3DB-49BE-A371-93E4E73F3898}"/>
    </a:ext>
  </a:extLst>
</a:theme>
</file>

<file path=ppt/theme/theme18.xml><?xml version="1.0" encoding="utf-8"?>
<a:theme xmlns:a="http://schemas.openxmlformats.org/drawingml/2006/main" name="RocaVTI">
  <a:themeElements>
    <a:clrScheme name="Custom 101">
      <a:dk1>
        <a:sysClr val="windowText" lastClr="000000"/>
      </a:dk1>
      <a:lt1>
        <a:sysClr val="window" lastClr="FFFFFF"/>
      </a:lt1>
      <a:dk2>
        <a:srgbClr val="463443"/>
      </a:dk2>
      <a:lt2>
        <a:srgbClr val="F3F0E9"/>
      </a:lt2>
      <a:accent1>
        <a:srgbClr val="D45E5E"/>
      </a:accent1>
      <a:accent2>
        <a:srgbClr val="D49D8C"/>
      </a:accent2>
      <a:accent3>
        <a:srgbClr val="BF873A"/>
      </a:accent3>
      <a:accent4>
        <a:srgbClr val="C05050"/>
      </a:accent4>
      <a:accent5>
        <a:srgbClr val="A89F68"/>
      </a:accent5>
      <a:accent6>
        <a:srgbClr val="8F6B8A"/>
      </a:accent6>
      <a:hlink>
        <a:srgbClr val="D75681"/>
      </a:hlink>
      <a:folHlink>
        <a:srgbClr val="6C9D92"/>
      </a:folHlink>
    </a:clrScheme>
    <a:fontScheme name="Custom 36">
      <a:majorFont>
        <a:latin typeface="Georgia Pro Semi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caVTI" id="{D79FE1D1-0489-4A69-8531-D0B8CDC31CBE}" vid="{CEBA7FE6-C04B-474E-964F-B022887AD13B}"/>
    </a:ext>
  </a:extLst>
</a:theme>
</file>

<file path=ppt/theme/theme1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20.xml><?xml version="1.0" encoding="utf-8"?>
<a:theme xmlns:a="http://schemas.openxmlformats.org/drawingml/2006/main" name="1_GradientVTI">
  <a:themeElements>
    <a:clrScheme name="Office">
      <a:dk1>
        <a:srgbClr val="000000"/>
      </a:dk1>
      <a:lt1>
        <a:srgbClr val="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21.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4.xml><?xml version="1.0" encoding="utf-8"?>
<a:theme xmlns:a="http://schemas.openxmlformats.org/drawingml/2006/main" name="Brush">
  <a:themeElements>
    <a:clrScheme name="Custom 17">
      <a:dk1>
        <a:sysClr val="windowText" lastClr="000000"/>
      </a:dk1>
      <a:lt1>
        <a:sysClr val="window" lastClr="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 id="{83ACE2F6-3F27-4C0C-9F26-3A644E012A31}" vid="{2791EB26-28CE-473B-9B2E-6D68997E8991}"/>
    </a:ext>
  </a:extLst>
</a:theme>
</file>

<file path=ppt/theme/theme5.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6.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9.xml><?xml version="1.0" encoding="utf-8"?>
<a:theme xmlns:a="http://schemas.openxmlformats.org/drawingml/2006/main" name="2_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TemplafySlideFormConfiguration><![CDATA[{"formFields":[],"formDataEntries":[]}]]></TemplafySlideFormConfiguration>
</file>

<file path=customXml/item3.xml><?xml version="1.0" encoding="utf-8"?>
<TemplafySlideTemplateConfiguration><![CDATA[{"documentContentValidatorConfiguration":{"enableDocumentContentValidator":false,"documentContentValidatorVersion":0},"elementsMetadata":[],"slideId":"637110886317794408","enableDocumentContentUpdater":true,"version":"1.1"}]]></TemplafySlideTemplateConfiguration>
</file>

<file path=customXml/item4.xml><?xml version="1.0" encoding="utf-8"?>
<ct:contentTypeSchema xmlns:ct="http://schemas.microsoft.com/office/2006/metadata/contentType" xmlns:ma="http://schemas.microsoft.com/office/2006/metadata/properties/metaAttributes" ct:_="" ma:_="" ma:contentTypeName="Document" ma:contentTypeID="0x01010030E1379591FBD94A944D270C68F36B51" ma:contentTypeVersion="12" ma:contentTypeDescription="Create a new document." ma:contentTypeScope="" ma:versionID="b5f28368cf1fe37a868c2f65c136763d">
  <xsd:schema xmlns:xsd="http://www.w3.org/2001/XMLSchema" xmlns:xs="http://www.w3.org/2001/XMLSchema" xmlns:p="http://schemas.microsoft.com/office/2006/metadata/properties" xmlns:ns3="37bbd720-11c8-45bb-9f9d-154eaa7a73de" xmlns:ns4="8e5e79ef-1ba3-4771-9c10-527fce98e519" targetNamespace="http://schemas.microsoft.com/office/2006/metadata/properties" ma:root="true" ma:fieldsID="f0e2e87d7d9de5b9c84c3cb99dbfbdca" ns3:_="" ns4:_="">
    <xsd:import namespace="37bbd720-11c8-45bb-9f9d-154eaa7a73de"/>
    <xsd:import namespace="8e5e79ef-1ba3-4771-9c10-527fce98e51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bbd720-11c8-45bb-9f9d-154eaa7a73d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e5e79ef-1ba3-4771-9c10-527fce98e51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TemplafySlideFormConfiguration><![CDATA[{"formFields":[],"formDataEntries":[]}]]></TemplafySlideFormConfiguration>
</file>

<file path=customXml/item6.xml><?xml version="1.0" encoding="utf-8"?>
<TemplafySlideTemplateConfiguration><![CDATA[{"documentContentValidatorConfiguration":{"enableDocumentContentValidator":false,"documentContentValidatorVersion":0},"elementsMetadata":[],"slideId":"637110890335216836","enableDocumentContentUpdater":true,"version":"1.1"}]]></TemplafySlideTemplateConfiguration>
</file>

<file path=customXml/item7.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C565BAB-17E8-4CBD-8C54-0B3E0C2D1326}">
  <ds:schemaRefs>
    <ds:schemaRef ds:uri="http://schemas.microsoft.com/office/2006/metadata/properties"/>
    <ds:schemaRef ds:uri="http://www.w3.org/XML/1998/namespace"/>
    <ds:schemaRef ds:uri="http://schemas.microsoft.com/office/2006/documentManagement/types"/>
    <ds:schemaRef ds:uri="http://purl.org/dc/elements/1.1/"/>
    <ds:schemaRef ds:uri="http://purl.org/dc/dcmitype/"/>
    <ds:schemaRef ds:uri="37bbd720-11c8-45bb-9f9d-154eaa7a73de"/>
    <ds:schemaRef ds:uri="http://schemas.openxmlformats.org/package/2006/metadata/core-properties"/>
    <ds:schemaRef ds:uri="http://purl.org/dc/terms/"/>
    <ds:schemaRef ds:uri="8e5e79ef-1ba3-4771-9c10-527fce98e519"/>
    <ds:schemaRef ds:uri="http://schemas.microsoft.com/office/infopath/2007/PartnerControls"/>
  </ds:schemaRefs>
</ds:datastoreItem>
</file>

<file path=customXml/itemProps2.xml><?xml version="1.0" encoding="utf-8"?>
<ds:datastoreItem xmlns:ds="http://schemas.openxmlformats.org/officeDocument/2006/customXml" ds:itemID="{09554E17-4043-457B-9EE5-1626036EB638}">
  <ds:schemaRefs/>
</ds:datastoreItem>
</file>

<file path=customXml/itemProps3.xml><?xml version="1.0" encoding="utf-8"?>
<ds:datastoreItem xmlns:ds="http://schemas.openxmlformats.org/officeDocument/2006/customXml" ds:itemID="{CB9FF16E-4217-469D-AB35-C609D5DFECCF}">
  <ds:schemaRefs/>
</ds:datastoreItem>
</file>

<file path=customXml/itemProps4.xml><?xml version="1.0" encoding="utf-8"?>
<ds:datastoreItem xmlns:ds="http://schemas.openxmlformats.org/officeDocument/2006/customXml" ds:itemID="{47FCECFB-96C1-40E2-8476-7931B025D134}">
  <ds:schemaRefs>
    <ds:schemaRef ds:uri="37bbd720-11c8-45bb-9f9d-154eaa7a73de"/>
    <ds:schemaRef ds:uri="8e5e79ef-1ba3-4771-9c10-527fce98e5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5.xml><?xml version="1.0" encoding="utf-8"?>
<ds:datastoreItem xmlns:ds="http://schemas.openxmlformats.org/officeDocument/2006/customXml" ds:itemID="{591DAF1B-085F-48A6-BE33-CE64B2B39C39}">
  <ds:schemaRefs/>
</ds:datastoreItem>
</file>

<file path=customXml/itemProps6.xml><?xml version="1.0" encoding="utf-8"?>
<ds:datastoreItem xmlns:ds="http://schemas.openxmlformats.org/officeDocument/2006/customXml" ds:itemID="{070033D2-FACC-475E-AF55-DB5C867795F9}">
  <ds:schemaRefs/>
</ds:datastoreItem>
</file>

<file path=customXml/itemProps7.xml><?xml version="1.0" encoding="utf-8"?>
<ds:datastoreItem xmlns:ds="http://schemas.openxmlformats.org/officeDocument/2006/customXml" ds:itemID="{9AF696E5-5B65-4250-BE46-6A91CE989C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257</TotalTime>
  <Words>1911</Words>
  <Application>Microsoft Office PowerPoint</Application>
  <PresentationFormat>Custom</PresentationFormat>
  <Paragraphs>329</Paragraphs>
  <Slides>27</Slides>
  <Notes>2</Notes>
  <HiddenSlides>0</HiddenSlides>
  <MMClips>1</MMClips>
  <ScaleCrop>false</ScaleCrop>
  <HeadingPairs>
    <vt:vector size="6" baseType="variant">
      <vt:variant>
        <vt:lpstr>Fonts Used</vt:lpstr>
      </vt:variant>
      <vt:variant>
        <vt:i4>41</vt:i4>
      </vt:variant>
      <vt:variant>
        <vt:lpstr>Theme</vt:lpstr>
      </vt:variant>
      <vt:variant>
        <vt:i4>20</vt:i4>
      </vt:variant>
      <vt:variant>
        <vt:lpstr>Slide Titles</vt:lpstr>
      </vt:variant>
      <vt:variant>
        <vt:i4>27</vt:i4>
      </vt:variant>
    </vt:vector>
  </HeadingPairs>
  <TitlesOfParts>
    <vt:vector size="88" baseType="lpstr">
      <vt:lpstr>Baguet Script</vt:lpstr>
      <vt:lpstr>The Hand Extrablack</vt:lpstr>
      <vt:lpstr>Avenir Next LT Pro</vt:lpstr>
      <vt:lpstr>Arial</vt:lpstr>
      <vt:lpstr>Avenir Next LT Pro Light</vt:lpstr>
      <vt:lpstr>Century Gothic</vt:lpstr>
      <vt:lpstr>Calisto MT</vt:lpstr>
      <vt:lpstr>Watermelon Family</vt:lpstr>
      <vt:lpstr>Elephant</vt:lpstr>
      <vt:lpstr>Britannic Bold</vt:lpstr>
      <vt:lpstr>Georgia Pro Semibold</vt:lpstr>
      <vt:lpstr>Modern Love</vt:lpstr>
      <vt:lpstr>Segoe UI</vt:lpstr>
      <vt:lpstr>Bell MT</vt:lpstr>
      <vt:lpstr>inherit</vt:lpstr>
      <vt:lpstr>Walbaum Display Light</vt:lpstr>
      <vt:lpstr>Wingdings 2</vt:lpstr>
      <vt:lpstr>Bookman Old Style</vt:lpstr>
      <vt:lpstr>Arial Narrow</vt:lpstr>
      <vt:lpstr>Gill Sans Nova</vt:lpstr>
      <vt:lpstr>Calibri Light</vt:lpstr>
      <vt:lpstr>Book Antiqua</vt:lpstr>
      <vt:lpstr>Univers Condensed Light</vt:lpstr>
      <vt:lpstr>Georgia</vt:lpstr>
      <vt:lpstr>Calibri</vt:lpstr>
      <vt:lpstr>Rockwell</vt:lpstr>
      <vt:lpstr>Wingdings</vt:lpstr>
      <vt:lpstr>Segoe UI Emoji</vt:lpstr>
      <vt:lpstr>Helvetica Neue</vt:lpstr>
      <vt:lpstr>Abadi</vt:lpstr>
      <vt:lpstr>KG Lego House</vt:lpstr>
      <vt:lpstr>Comic Sans MS</vt:lpstr>
      <vt:lpstr>Gill Sans MT</vt:lpstr>
      <vt:lpstr>Caveat</vt:lpstr>
      <vt:lpstr>Noto Sans Symbols</vt:lpstr>
      <vt:lpstr>Script MT Bold</vt:lpstr>
      <vt:lpstr>The Hand</vt:lpstr>
      <vt:lpstr>Informal Roman</vt:lpstr>
      <vt:lpstr>Candara</vt:lpstr>
      <vt:lpstr>Wingdings 3</vt:lpstr>
      <vt:lpstr>Rockwell Nova Light</vt:lpstr>
      <vt:lpstr>1_Slate</vt:lpstr>
      <vt:lpstr>Slate</vt:lpstr>
      <vt:lpstr>SketchyVTI</vt:lpstr>
      <vt:lpstr>Brush</vt:lpstr>
      <vt:lpstr>Slice</vt:lpstr>
      <vt:lpstr>GradientVTI</vt:lpstr>
      <vt:lpstr>Office Theme</vt:lpstr>
      <vt:lpstr>3_Office Theme</vt:lpstr>
      <vt:lpstr>2_Slate</vt:lpstr>
      <vt:lpstr>4_Office Theme</vt:lpstr>
      <vt:lpstr>6_Office Theme</vt:lpstr>
      <vt:lpstr>1_office theme</vt:lpstr>
      <vt:lpstr>AngleLinesVTI</vt:lpstr>
      <vt:lpstr>1_BlobVTI</vt:lpstr>
      <vt:lpstr>GlowVTI</vt:lpstr>
      <vt:lpstr>5_Office Theme</vt:lpstr>
      <vt:lpstr>7_Office Theme</vt:lpstr>
      <vt:lpstr>RocaVTI</vt:lpstr>
      <vt:lpstr>2_Office Theme</vt:lpstr>
      <vt:lpstr>1_GradientVTI</vt:lpstr>
      <vt:lpstr>SOMERSET PURPOSE</vt:lpstr>
      <vt:lpstr>LINCOLN MEMORIAL UNIVERSITY</vt:lpstr>
      <vt:lpstr>PowerPoint Presentation</vt:lpstr>
      <vt:lpstr>Middle School</vt:lpstr>
      <vt:lpstr>NO FOOD ON THE COURT </vt:lpstr>
      <vt:lpstr>PowerPoint Presentation</vt:lpstr>
      <vt:lpstr>Tutoring Schedule</vt:lpstr>
      <vt:lpstr>PowerPoint Presentation</vt:lpstr>
      <vt:lpstr>PowerPoint Presentation</vt:lpstr>
      <vt:lpstr>PowerPoint Presentation</vt:lpstr>
      <vt:lpstr>Fall  Lock-In</vt:lpstr>
      <vt:lpstr>Supporting the VEA Foundation: </vt:lpstr>
      <vt:lpstr>House Olympic Games </vt:lpstr>
      <vt:lpstr>PowerPoint Presentation</vt:lpstr>
      <vt:lpstr>PowerPoint Presentation</vt:lpstr>
      <vt:lpstr>PowerPoint Presentation</vt:lpstr>
      <vt:lpstr>Student Parking</vt:lpstr>
      <vt:lpstr>Homecoming Dance!</vt:lpstr>
      <vt:lpstr>PowerPoint Presentation</vt:lpstr>
      <vt:lpstr>PowerPoint Presentation</vt:lpstr>
      <vt:lpstr>PowerPoint Presentation</vt:lpstr>
      <vt:lpstr>PowerPoint Presentation</vt:lpstr>
      <vt:lpstr>PowerPoint Presentation</vt:lpstr>
      <vt:lpstr>TURF DURING LUNCH</vt:lpstr>
      <vt:lpstr>Clubs</vt:lpstr>
      <vt:lpstr>House Reminds </vt:lpstr>
      <vt:lpstr>Student Skyward Access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SOMERSET MISSION</dc:title>
  <dc:creator>Michael Kyryliw</dc:creator>
  <cp:lastModifiedBy>Michael Kyryliw</cp:lastModifiedBy>
  <cp:revision>23</cp:revision>
  <dcterms:created xsi:type="dcterms:W3CDTF">2018-11-26T04:56:53Z</dcterms:created>
  <dcterms:modified xsi:type="dcterms:W3CDTF">2022-11-02T12:18:16Z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0x01010030E1379591FBD94A944D270C68F36B51</vt:lpwstr>
  </property>
</Properties>
</file>